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3" r:id="rId2"/>
  </p:sldMasterIdLst>
  <p:notesMasterIdLst>
    <p:notesMasterId r:id="rId59"/>
  </p:notesMasterIdLst>
  <p:handoutMasterIdLst>
    <p:handoutMasterId r:id="rId60"/>
  </p:handout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7" r:id="rId39"/>
    <p:sldId id="308" r:id="rId40"/>
    <p:sldId id="309" r:id="rId41"/>
    <p:sldId id="310" r:id="rId42"/>
    <p:sldId id="31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6" r:id="rId53"/>
    <p:sldId id="301" r:id="rId54"/>
    <p:sldId id="302" r:id="rId55"/>
    <p:sldId id="303" r:id="rId56"/>
    <p:sldId id="304" r:id="rId57"/>
    <p:sldId id="30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8">
          <p15:clr>
            <a:srgbClr val="A4A3A4"/>
          </p15:clr>
        </p15:guide>
        <p15:guide id="2" pos="21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7" autoAdjust="0"/>
    <p:restoredTop sz="95334"/>
  </p:normalViewPr>
  <p:slideViewPr>
    <p:cSldViewPr snapToGrid="0">
      <p:cViewPr varScale="1">
        <p:scale>
          <a:sx n="74" d="100"/>
          <a:sy n="74" d="100"/>
        </p:scale>
        <p:origin x="780" y="7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oleObject1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7412060871720314E-2"/>
          <c:y val="3.5832054913043976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설문결과</c:v>
                </c:pt>
              </c:strCache>
            </c:strRef>
          </c:tx>
          <c:explosion val="25"/>
          <c:dLbls>
            <c:spPr>
              <a:solidFill>
                <a:prstClr val="gainsboro"/>
              </a:solidFill>
            </c:spPr>
            <c:dLblPos val="ctr"/>
            <c:showLegendKey val="0"/>
            <c:showVal val="0"/>
            <c:showCatName val="0"/>
            <c:showSerName val="0"/>
            <c:showPercent val="1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인테리어</c:v>
                </c:pt>
                <c:pt idx="1">
                  <c:v>습도+향기</c:v>
                </c:pt>
                <c:pt idx="2">
                  <c:v>기타(상업적)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solidFill>
          <a:srgbClr val="FFFFFF">
            <a:alpha val="0"/>
          </a:srgbClr>
        </a:solidFill>
      </c:spPr>
    </c:plotArea>
    <c:legend>
      <c:legendPos val="r"/>
      <c:layout/>
      <c:overlay val="0"/>
    </c:legend>
    <c:plotVisOnly val="1"/>
    <c:dispBlanksAs val="gap"/>
    <c:showDLblsOverMax val="1"/>
  </c:chart>
  <c:spPr>
    <a:solidFill>
      <a:schemeClr val="bg1"/>
    </a:solidFill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dirty="0" smtClean="0"/>
              <a:t>진교의 선인장</a:t>
            </a:r>
            <a:endParaRPr lang="ko-KR" altLang="en-US" sz="1100" dirty="0"/>
          </a:p>
        </c:rich>
      </c:tx>
      <c:layout>
        <c:manualLayout>
          <c:xMode val="edge"/>
          <c:yMode val="edge"/>
          <c:x val="0.1651480982364722"/>
          <c:y val="0.120029163441286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5840118283844355"/>
          <c:y val="0.3043740661398045"/>
          <c:w val="0.50858200718570568"/>
          <c:h val="0.337342706439359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키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29</c:v>
                </c:pt>
                <c:pt idx="1">
                  <c:v>28</c:v>
                </c:pt>
                <c:pt idx="2">
                  <c:v>27</c:v>
                </c:pt>
                <c:pt idx="3">
                  <c:v>26</c:v>
                </c:pt>
                <c:pt idx="4">
                  <c:v>25</c:v>
                </c:pt>
                <c:pt idx="5">
                  <c:v>28</c:v>
                </c:pt>
                <c:pt idx="6">
                  <c:v>26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습도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</c:v>
                </c:pt>
                <c:pt idx="1">
                  <c:v>10</c:v>
                </c:pt>
                <c:pt idx="2">
                  <c:v>9</c:v>
                </c:pt>
                <c:pt idx="3">
                  <c:v>10</c:v>
                </c:pt>
                <c:pt idx="4">
                  <c:v>8</c:v>
                </c:pt>
                <c:pt idx="5">
                  <c:v>10</c:v>
                </c:pt>
                <c:pt idx="6">
                  <c:v>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0158520"/>
        <c:axId val="460164008"/>
      </c:lineChart>
      <c:catAx>
        <c:axId val="460158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164008"/>
        <c:crosses val="autoZero"/>
        <c:auto val="1"/>
        <c:lblAlgn val="ctr"/>
        <c:lblOffset val="100"/>
        <c:noMultiLvlLbl val="0"/>
      </c:catAx>
      <c:valAx>
        <c:axId val="460164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0158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829933413342573"/>
          <c:y val="0.35178941115051576"/>
          <c:w val="0.1592610852107853"/>
          <c:h val="0.51675007650902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100" dirty="0" smtClean="0"/>
              <a:t>경미의 </a:t>
            </a:r>
            <a:r>
              <a:rPr lang="ko-KR" altLang="en-US" sz="1100" dirty="0" err="1" smtClean="0"/>
              <a:t>프리지아</a:t>
            </a:r>
            <a:endParaRPr lang="ko-KR" altLang="en-US" sz="1100" dirty="0"/>
          </a:p>
        </c:rich>
      </c:tx>
      <c:layout>
        <c:manualLayout>
          <c:xMode val="edge"/>
          <c:yMode val="edge"/>
          <c:x val="0.1651480982364722"/>
          <c:y val="0.120029163441286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5840118283844355"/>
          <c:y val="0.3043740661398045"/>
          <c:w val="0.50858200718570568"/>
          <c:h val="0.337342706439359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키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온도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</c:v>
                </c:pt>
                <c:pt idx="1">
                  <c:v>31</c:v>
                </c:pt>
                <c:pt idx="2">
                  <c:v>28</c:v>
                </c:pt>
                <c:pt idx="3">
                  <c:v>29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습도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28</c:v>
                </c:pt>
                <c:pt idx="1">
                  <c:v>30</c:v>
                </c:pt>
                <c:pt idx="2">
                  <c:v>29</c:v>
                </c:pt>
                <c:pt idx="3">
                  <c:v>30</c:v>
                </c:pt>
                <c:pt idx="4">
                  <c:v>28</c:v>
                </c:pt>
                <c:pt idx="5">
                  <c:v>27</c:v>
                </c:pt>
                <c:pt idx="6">
                  <c:v>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5867840"/>
        <c:axId val="465869408"/>
      </c:lineChart>
      <c:catAx>
        <c:axId val="46586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5869408"/>
        <c:crosses val="autoZero"/>
        <c:auto val="1"/>
        <c:lblAlgn val="ctr"/>
        <c:lblOffset val="100"/>
        <c:noMultiLvlLbl val="0"/>
      </c:catAx>
      <c:valAx>
        <c:axId val="46586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586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829933413342573"/>
          <c:y val="0.35178941115051576"/>
          <c:w val="0.19527942336625875"/>
          <c:h val="0.51675007650902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r>
              <a:rPr lang="ko-KR" altLang="en-US" dirty="0" smtClean="0"/>
              <a:t>[ S/W 일정 ]</a:t>
            </a:r>
            <a:endParaRPr lang="ko-KR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현상황</c:v>
                </c:pt>
              </c:strCache>
            </c:strRef>
          </c:tx>
          <c:spPr>
            <a:solidFill>
              <a:srgbClr val="93B6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목표치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5</c:v>
                </c:pt>
                <c:pt idx="2">
                  <c:v>7</c:v>
                </c:pt>
                <c:pt idx="3">
                  <c:v>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086960"/>
        <c:axId val="251087744"/>
      </c:barChart>
      <c:catAx>
        <c:axId val="25108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77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0877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6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/>
        <a:lstStyle/>
        <a:p>
          <a:pPr>
            <a:defRPr sz="1197" b="0" i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r>
              <a:rPr lang="ko-KR" altLang="en-US" dirty="0" smtClean="0"/>
              <a:t>[ APP 일정 ]</a:t>
            </a:r>
            <a:endParaRPr lang="ko-KR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현상황</c:v>
                </c:pt>
              </c:strCache>
            </c:strRef>
          </c:tx>
          <c:spPr>
            <a:solidFill>
              <a:srgbClr val="93B6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목표치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084608"/>
        <c:axId val="251082256"/>
      </c:barChart>
      <c:catAx>
        <c:axId val="25108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22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0822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/>
        <a:lstStyle/>
        <a:p>
          <a:pPr>
            <a:defRPr sz="1197" b="0" i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r>
              <a:rPr lang="ko-KR" altLang="en-US" dirty="0" smtClean="0"/>
              <a:t>[ 서버 일정 ]</a:t>
            </a:r>
            <a:endParaRPr lang="ko-KR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현상황</c:v>
                </c:pt>
              </c:strCache>
            </c:strRef>
          </c:tx>
          <c:spPr>
            <a:solidFill>
              <a:srgbClr val="93B65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목표치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6월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9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1088920"/>
        <c:axId val="251081472"/>
      </c:barChart>
      <c:catAx>
        <c:axId val="251088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14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08147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/>
          <a:lstStyle/>
          <a:p>
            <a:pPr>
              <a:defRPr sz="1197" b="0" i="0">
                <a:solidFill>
                  <a:schemeClr val="tx1">
                    <a:lumMod val="65000"/>
                    <a:lumOff val="35000"/>
                  </a:schemeClr>
                </a:solidFill>
                <a:latin typeface="나눔고딕"/>
                <a:ea typeface="나눔고딕"/>
              </a:defRPr>
            </a:pPr>
            <a:endParaRPr lang="ko-KR"/>
          </a:p>
        </c:txPr>
        <c:crossAx val="251088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/>
        <a:lstStyle/>
        <a:p>
          <a:pPr>
            <a:defRPr sz="1197" b="0" i="0">
              <a:solidFill>
                <a:schemeClr val="tx1">
                  <a:lumMod val="65000"/>
                  <a:lumOff val="35000"/>
                </a:schemeClr>
              </a:solidFill>
              <a:latin typeface="나눔고딕"/>
              <a:ea typeface="나눔고딕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embeddings/oleObject111.xml>PK     ! C��:  �    [Content_Types].xmlUT p'�p'�p'����NB1�_����\c���g�$��v.�����wz��,�Μ�͙t2�z�6�����qAGcò�/���3,*�b��� 9�M'�]d���})�FJ�=x�"&����U�c^ʤ�J-A^�FWR�P ��T>��A�֮��-]W�2�����Giuk�J�Y�
U�M0�|����Ρ{���@�<�Q�N[�;�(�l����Qy�t�D=�1�$(����uVi�=!�n�4�$!���ݷNb�2��iS�oL���x'�h<MRvΎ0������5���� �W6��`�i%�5>3J�p>����M�PK     ! gf�   �    _rels/.relsUT p'�p'�p'����N�0�_%�}u�Bh�.�n�0��Fm�(	н=怠�$.������̓y�\�Dۦ�щ���ry�܃)���I"[�rs<�y��7e���ba�5= 7�L���Q'�䙪���Dn��q׶w�3`�4go!�������l���$�m�Xo�����)�\-,~H_E�F���m��O^*G�~��&�k���[ɋ{�vAJ��	W�>PK     ! �DA��   �    docProps/app.xmlUT p'�p'�p'����j�0DE�K	���v(��[{Hs�:H�ERC��];��9Ǒ�������r�	{�m��69��^~�6OR�jЙ�zy�"�~��Ϝr�PC����S��*U�є��c��T����8z��~G��vZ?��TP&O��р����:p�]�B��^�Kv>�Wb�����2}x7�-���<1'A����S,�u���x�><7z��OK��;� PK     ! ����   ;    xl/_rels/workbook.xml.relsUT p'�p'�p'����N�0�_%�҄в]Ү�=@��M�6�b���pب4�eG�����ٝ�Q}b�!EMU���bo�о><�"���1E40#��m7o8Z�
C&%"����5����*e�2�R�,KYz��;����׺�ր���{e�P�����u�×�>&�|�BS��;I'1Z[zd�v%Ġ�����+���9/?�� ���J�H���ɵd�\q����3PK     ! ��np
  �    xl/sharedStrings.xmlUT p'�p'�p'����J�@�_%l�����HHr��� �frY�Uc�qw�vg%X�����'��;�^Ha��3���0����w�V!9����X�iH./�O�����eZAHn�7���G��kV蛐���>��S�G:�j�6�Y�)�I"8�i~%AYz<�P�n0�"w؎�w�ņݸeցxʌ��. ��S �C$�l/j�����L�6j����>6��Ϡ�l����Y}z����A�z��͐ɕ���^3�5O��e����Vt��~PK     ! � �      xl/styles.xmlUT p'�p'�p'����N�0�_��N�2 5�RUb$Vc��H�9�] }{�8���[r�w�'�����DC�Nn7��&�ϝ|;=<KA��j:y����-���k�";���ɞyl�"�Cд�#`�\LAs~Mg��� �ǦyR	��|>�Ø��f�٤�s����:�U0�#�1��Tnq�=�,�)��*�."�0qB�d��e�3��5x��ʣ�*a�>c������a%W����p��v9yv�v{��L]Zɲd��F�'�*������?PK     ! W፟�   i    xl/workbook.xmlUT p'�p'�p'����N�0�_%ʝ�	���.ig�B�.���+o��T��?v�����2�/`Ʉ���k Ō�޾���=Y#�c�!��Ě��-���At6J@i���ֹuNB��eG3��F��^��hs�g
�����yt��:]R��}��[h��E�,����[ 23�(	�n��3���oU��A_����v����1jb�p�U�1>X7t����-��PK     ! 
��'  �    xl/worksheets/sheet1.xmlUT p'�p'�p'����j� �[�/{�0�<lv���)Nj��v�{2�6���~���u�#���A�gI��P\���7�����#�j٨�h�]i�T�6���V���sSE�彐�&z
�:m$s04w��n����ʑ<M/Ĉ�9�������3Zk�������NF�6t�#�
����sl=#h0+|�|�0r�a�Ӵ&K����kAȼƙ,�@���<��pǷ���$O�����"*��-�iqJ/z�����.��g�?F?W�~PK     ! C��:  �   	         ��    [Content_Types].xmlUT p'�PK     ! gf�   �   	         ��|  _rels/.relsUT p'�PK     ! �DA��   �   	         ���  docProps/app.xmlUT p'�PK     ! ����   ;   	         ���  xl/_rels/workbook.xml.relsUT p'�PK     ! ��np
  �   	         ���  xl/sharedStrings.xmlUT p'�PK     ! � �     	         ��  xl/styles.xmlUT p'�PK     ! W፟�   i   	         ��O  xl/workbook.xmlUT p'�PK     ! 
��'  �   	         ��]  xl/worksheets/sheet1.xmlUT p'�PK      H  �	    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61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152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266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터치로 옆으로 넘기자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48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79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버튼을 셋팅</a:t>
            </a:r>
            <a:r>
              <a:rPr lang="en-US" altLang="ko-KR"/>
              <a:t>, </a:t>
            </a:r>
            <a:r>
              <a:rPr lang="ko-KR" altLang="en-US"/>
              <a:t>셋팅수정 두개로 나눔</a:t>
            </a:r>
          </a:p>
          <a:p>
            <a:pPr lvl="0"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맨 처음 초기값이 없을 때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59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셋팅 누르면 온</a:t>
            </a:r>
            <a:r>
              <a:rPr lang="en-US" altLang="ko-KR"/>
              <a:t>/</a:t>
            </a:r>
            <a:r>
              <a:rPr lang="ko-KR" altLang="en-US"/>
              <a:t>습 설정 값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69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입력된 상태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361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입력된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1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수정 누르면 수정 가능한 박스 변환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수정값 입력된 모습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22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수정 된 값 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686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58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165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66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27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96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873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242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703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62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419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45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62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62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097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483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451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374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252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502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88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54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98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3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252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식물 목록 </a:t>
            </a:r>
            <a:r>
              <a:rPr lang="en-US" altLang="ko-KR"/>
              <a:t>! </a:t>
            </a:r>
            <a:r>
              <a:rPr lang="ko-KR" altLang="en-US"/>
              <a:t>터치로 옆으로 넘기자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90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CBA2E51-0C37-4B92-88CB-5A5701AED6DF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09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4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6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180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7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5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5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4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1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7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6A22D-F617-40A3-9238-40AC69CC2AD8}" type="datetimeFigureOut">
              <a:rPr lang="ko-KR" altLang="en-US" smtClean="0"/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3FAC-8954-4690-9947-16A5DA5F0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3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2017-03-29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49.xml"/><Relationship Id="rId3" Type="http://schemas.openxmlformats.org/officeDocument/2006/relationships/image" Target="../media/image20.png"/><Relationship Id="rId7" Type="http://schemas.openxmlformats.org/officeDocument/2006/relationships/slide" Target="slide29.xml"/><Relationship Id="rId12" Type="http://schemas.openxmlformats.org/officeDocument/2006/relationships/slide" Target="slide4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4.xml"/><Relationship Id="rId11" Type="http://schemas.openxmlformats.org/officeDocument/2006/relationships/slide" Target="slide48.xml"/><Relationship Id="rId5" Type="http://schemas.openxmlformats.org/officeDocument/2006/relationships/slide" Target="slide10.xml"/><Relationship Id="rId10" Type="http://schemas.openxmlformats.org/officeDocument/2006/relationships/slide" Target="slide45.xml"/><Relationship Id="rId4" Type="http://schemas.openxmlformats.org/officeDocument/2006/relationships/image" Target="../media/image21.png"/><Relationship Id="rId9" Type="http://schemas.openxmlformats.org/officeDocument/2006/relationships/slide" Target="slide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slide" Target="slide4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5.xml"/><Relationship Id="rId11" Type="http://schemas.openxmlformats.org/officeDocument/2006/relationships/image" Target="../media/image25.png"/><Relationship Id="rId5" Type="http://schemas.openxmlformats.org/officeDocument/2006/relationships/slide" Target="slide13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0.png"/><Relationship Id="rId7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slide" Target="slide1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slide" Target="slide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0.png"/><Relationship Id="rId7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slide" Target="slide15.xml"/><Relationship Id="rId10" Type="http://schemas.openxmlformats.org/officeDocument/2006/relationships/slide" Target="slide49.xml"/><Relationship Id="rId4" Type="http://schemas.openxmlformats.org/officeDocument/2006/relationships/image" Target="../media/image21.png"/><Relationship Id="rId9" Type="http://schemas.openxmlformats.org/officeDocument/2006/relationships/slide" Target="slide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slide" Target="slide1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slide" Target="slide4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23.xml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slide" Target="slide19.xml"/><Relationship Id="rId4" Type="http://schemas.openxmlformats.org/officeDocument/2006/relationships/image" Target="../media/image21.png"/><Relationship Id="rId9" Type="http://schemas.openxmlformats.org/officeDocument/2006/relationships/slide" Target="slide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slide" Target="slide19.xml"/><Relationship Id="rId4" Type="http://schemas.openxmlformats.org/officeDocument/2006/relationships/image" Target="../media/image21.png"/><Relationship Id="rId9" Type="http://schemas.openxmlformats.org/officeDocument/2006/relationships/slide" Target="slide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slide" Target="slide49.xml"/><Relationship Id="rId5" Type="http://schemas.openxmlformats.org/officeDocument/2006/relationships/slide" Target="slide17.xml"/><Relationship Id="rId10" Type="http://schemas.openxmlformats.org/officeDocument/2006/relationships/slide" Target="slide23.xml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slide" Target="slide22.xml"/><Relationship Id="rId4" Type="http://schemas.openxmlformats.org/officeDocument/2006/relationships/image" Target="../media/image21.png"/><Relationship Id="rId9" Type="http://schemas.openxmlformats.org/officeDocument/2006/relationships/slide" Target="slide4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slide" Target="slide22.xml"/><Relationship Id="rId4" Type="http://schemas.openxmlformats.org/officeDocument/2006/relationships/image" Target="../media/image21.png"/><Relationship Id="rId9" Type="http://schemas.openxmlformats.org/officeDocument/2006/relationships/slide" Target="slide4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slide" Target="slide17.xml"/><Relationship Id="rId10" Type="http://schemas.openxmlformats.org/officeDocument/2006/relationships/slide" Target="slide49.xml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slide" Target="slide4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slide" Target="slide17.xml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slide" Target="slide4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5" Type="http://schemas.openxmlformats.org/officeDocument/2006/relationships/slide" Target="slide17.xml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slide" Target="slide49.xml"/><Relationship Id="rId5" Type="http://schemas.openxmlformats.org/officeDocument/2006/relationships/slide" Target="slide17.xml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0.xml"/><Relationship Id="rId5" Type="http://schemas.openxmlformats.org/officeDocument/2006/relationships/slide" Target="slide1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slide" Target="slide29.xml"/><Relationship Id="rId10" Type="http://schemas.openxmlformats.org/officeDocument/2006/relationships/slide" Target="slide49.xml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30.xml"/><Relationship Id="rId9" Type="http://schemas.openxmlformats.org/officeDocument/2006/relationships/slide" Target="slide4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3.xml"/><Relationship Id="rId11" Type="http://schemas.openxmlformats.org/officeDocument/2006/relationships/slide" Target="slide49.xml"/><Relationship Id="rId5" Type="http://schemas.openxmlformats.org/officeDocument/2006/relationships/slide" Target="slide13.xml"/><Relationship Id="rId10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slide" Target="slide3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image" Target="../media/image20.png"/><Relationship Id="rId7" Type="http://schemas.openxmlformats.org/officeDocument/2006/relationships/slide" Target="slide4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5.xml"/><Relationship Id="rId11" Type="http://schemas.openxmlformats.org/officeDocument/2006/relationships/slide" Target="slide49.xml"/><Relationship Id="rId5" Type="http://schemas.openxmlformats.org/officeDocument/2006/relationships/slide" Target="slide13.xml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6.xml"/><Relationship Id="rId5" Type="http://schemas.openxmlformats.org/officeDocument/2006/relationships/slide" Target="slide34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2.xml"/><Relationship Id="rId5" Type="http://schemas.openxmlformats.org/officeDocument/2006/relationships/slide" Target="slide35.xml"/><Relationship Id="rId10" Type="http://schemas.openxmlformats.org/officeDocument/2006/relationships/slide" Target="slide49.xml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slide" Target="slide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slide" Target="slide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.xml"/><Relationship Id="rId4" Type="http://schemas.openxmlformats.org/officeDocument/2006/relationships/slide" Target="slide4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slide" Target="slide36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9.xml"/><Relationship Id="rId5" Type="http://schemas.openxmlformats.org/officeDocument/2006/relationships/slide" Target="slide3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slide" Target="slide34.xml"/><Relationship Id="rId10" Type="http://schemas.openxmlformats.org/officeDocument/2006/relationships/slide" Target="slide49.xml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20.png"/><Relationship Id="rId7" Type="http://schemas.openxmlformats.org/officeDocument/2006/relationships/slide" Target="slide46.xml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6" Type="http://schemas.openxmlformats.org/officeDocument/2006/relationships/slide" Target="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eg"/><Relationship Id="rId11" Type="http://schemas.openxmlformats.org/officeDocument/2006/relationships/image" Target="../media/image56.jpeg"/><Relationship Id="rId5" Type="http://schemas.openxmlformats.org/officeDocument/2006/relationships/image" Target="../media/image51.jpeg"/><Relationship Id="rId15" Type="http://schemas.openxmlformats.org/officeDocument/2006/relationships/slide" Target="slide13.xml"/><Relationship Id="rId10" Type="http://schemas.openxmlformats.org/officeDocument/2006/relationships/image" Target="../media/image55.png"/><Relationship Id="rId4" Type="http://schemas.openxmlformats.org/officeDocument/2006/relationships/image" Target="../media/image21.pn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4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5.xml"/><Relationship Id="rId5" Type="http://schemas.openxmlformats.org/officeDocument/2006/relationships/image" Target="../media/image53.jpe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slide" Target="slide49.xml"/><Relationship Id="rId5" Type="http://schemas.openxmlformats.org/officeDocument/2006/relationships/slide" Target="slide13.xml"/><Relationship Id="rId10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49.xml"/><Relationship Id="rId5" Type="http://schemas.openxmlformats.org/officeDocument/2006/relationships/slide" Target="slide13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12" Type="http://schemas.openxmlformats.org/officeDocument/2006/relationships/slide" Target="slide4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57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11" Type="http://schemas.openxmlformats.org/officeDocument/2006/relationships/image" Target="../media/image55.png"/><Relationship Id="rId5" Type="http://schemas.openxmlformats.org/officeDocument/2006/relationships/chart" Target="../charts/chart3.xml"/><Relationship Id="rId15" Type="http://schemas.openxmlformats.org/officeDocument/2006/relationships/image" Target="../media/image59.jpeg"/><Relationship Id="rId10" Type="http://schemas.openxmlformats.org/officeDocument/2006/relationships/image" Target="../media/image54.jpeg"/><Relationship Id="rId4" Type="http://schemas.openxmlformats.org/officeDocument/2006/relationships/slide" Target="slide49.xml"/><Relationship Id="rId9" Type="http://schemas.openxmlformats.org/officeDocument/2006/relationships/image" Target="../media/image53.jpeg"/><Relationship Id="rId1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1533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9847" y="639534"/>
            <a:ext cx="4787153" cy="13952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4476" y="660478"/>
            <a:ext cx="4632082" cy="1185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 lang="ko-KR" altLang="en-US"/>
            </a:pPr>
            <a:r>
              <a:rPr lang="en-US" altLang="ko-KR" sz="4000" b="1">
                <a:solidFill>
                  <a:schemeClr val="accent6"/>
                </a:solidFill>
              </a:rPr>
              <a:t>My Farm</a:t>
            </a:r>
            <a:endParaRPr lang="en-US" altLang="ko-KR" sz="3200" b="1">
              <a:solidFill>
                <a:schemeClr val="bg1"/>
              </a:solidFill>
            </a:endParaRPr>
          </a:p>
          <a:p>
            <a:pPr latinLnBrk="0">
              <a:defRPr lang="ko-KR" altLang="en-US"/>
            </a:pPr>
            <a:r>
              <a:rPr lang="ko-KR" altLang="en-US" sz="3200" b="1">
                <a:solidFill>
                  <a:schemeClr val="bg1"/>
                </a:solidFill>
              </a:rPr>
              <a:t>원격 식물 재배기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68741" y="505063"/>
            <a:ext cx="322730" cy="3227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14953" y="451274"/>
            <a:ext cx="430306" cy="4303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83642" y="2064356"/>
            <a:ext cx="2996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김재현 박경미 박성민 안태혁 이상민 이진교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60155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37241"/>
            <a:ext cx="1989438" cy="34022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모서리가 둥근 직사각형 10">
            <a:hlinkClick r:id="rId4" action="ppaction://hlinksldjump"/>
          </p:cNvPr>
          <p:cNvSpPr/>
          <p:nvPr/>
        </p:nvSpPr>
        <p:spPr>
          <a:xfrm>
            <a:off x="5538107" y="4396852"/>
            <a:ext cx="722388" cy="337752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chemeClr val="bg1"/>
                </a:solidFill>
                <a:latin typeface="HY엽서L"/>
                <a:ea typeface="HY엽서L"/>
              </a:rPr>
              <a:t>Login</a:t>
            </a:r>
            <a:endParaRPr lang="ko-KR" altLang="en-US" sz="1400">
              <a:solidFill>
                <a:schemeClr val="bg1"/>
              </a:solidFill>
              <a:latin typeface="HY엽서L"/>
              <a:ea typeface="HY엽서L"/>
            </a:endParaRPr>
          </a:p>
        </p:txBody>
      </p:sp>
      <p:sp>
        <p:nvSpPr>
          <p:cNvPr id="12" name="모서리가 둥근 직사각형 11">
            <a:hlinkClick r:id="rId5" action="ppaction://hlinksldjump"/>
          </p:cNvPr>
          <p:cNvSpPr/>
          <p:nvPr/>
        </p:nvSpPr>
        <p:spPr>
          <a:xfrm>
            <a:off x="5538107" y="4861135"/>
            <a:ext cx="722388" cy="337752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chemeClr val="bg1"/>
                </a:solidFill>
                <a:latin typeface="HY엽서L"/>
                <a:ea typeface="HY엽서L"/>
              </a:rPr>
              <a:t>Join</a:t>
            </a:r>
            <a:endParaRPr lang="ko-KR" altLang="en-US" sz="1400">
              <a:solidFill>
                <a:schemeClr val="bg1"/>
              </a:solidFill>
              <a:latin typeface="HY엽서L"/>
              <a:ea typeface="HY엽서L"/>
            </a:endParaRPr>
          </a:p>
        </p:txBody>
      </p:sp>
      <p:sp>
        <p:nvSpPr>
          <p:cNvPr id="16" name="직사각형 15"/>
          <p:cNvSpPr/>
          <p:nvPr/>
        </p:nvSpPr>
        <p:spPr>
          <a:xfrm rot="1164197">
            <a:off x="6509269" y="2926571"/>
            <a:ext cx="81629" cy="57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rot="1164197">
            <a:off x="6461193" y="3134611"/>
            <a:ext cx="81629" cy="57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1164197">
            <a:off x="6321680" y="2862635"/>
            <a:ext cx="4571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164197">
            <a:off x="6167786" y="3053102"/>
            <a:ext cx="81629" cy="57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164197">
            <a:off x="5429077" y="3317897"/>
            <a:ext cx="82172" cy="69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164197">
            <a:off x="5368806" y="3440921"/>
            <a:ext cx="81629" cy="57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rot="1164197">
            <a:off x="6445467" y="2903389"/>
            <a:ext cx="45719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21111234">
            <a:off x="5334005" y="2633493"/>
            <a:ext cx="857250" cy="1152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688175">
            <a:off x="5984531" y="3065306"/>
            <a:ext cx="505341" cy="679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7260" y="2855929"/>
            <a:ext cx="58862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050">
                <a:solidFill>
                  <a:schemeClr val="accent6">
                    <a:lumMod val="75000"/>
                  </a:schemeClr>
                </a:solidFill>
                <a:latin typeface="HY강M"/>
                <a:ea typeface="HY강M"/>
              </a:rPr>
              <a:t>마이팜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5" name="타원 24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7" name="TextBox 26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33961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11047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5334004" y="2650408"/>
            <a:ext cx="857250" cy="115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6015914" y="3089298"/>
            <a:ext cx="505341" cy="6794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63094" y="4196994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63094" y="4503937"/>
            <a:ext cx="799070" cy="2430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6268584" y="4308204"/>
            <a:ext cx="387589" cy="31724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800">
                <a:hlinkClick r:id="rId5" action="ppaction://hlinksldjump"/>
              </a:rPr>
              <a:t>OK</a:t>
            </a:r>
            <a:endParaRPr lang="ko-KR" altLang="en-US" sz="800"/>
          </a:p>
        </p:txBody>
      </p:sp>
      <p:sp>
        <p:nvSpPr>
          <p:cNvPr id="4" name="TextBox 3"/>
          <p:cNvSpPr txBox="1"/>
          <p:nvPr/>
        </p:nvSpPr>
        <p:spPr>
          <a:xfrm>
            <a:off x="5050057" y="4157805"/>
            <a:ext cx="4366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ID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1464" y="4503937"/>
            <a:ext cx="535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P/W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12" name="왼쪽 화살표 9">
            <a:hlinkClick r:id="rId6" action="ppaction://hlinksldjump"/>
          </p:cNvPr>
          <p:cNvSpPr/>
          <p:nvPr/>
        </p:nvSpPr>
        <p:spPr>
          <a:xfrm>
            <a:off x="4988697" y="5087655"/>
            <a:ext cx="374397" cy="387199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7" name="타원 2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9" name="TextBox 28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05727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82813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17954" y="2098651"/>
            <a:ext cx="339400" cy="456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185022" y="2257260"/>
            <a:ext cx="200073" cy="2689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78023" y="2769168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876" y="3134427"/>
            <a:ext cx="799070" cy="2430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665982" y="5045792"/>
            <a:ext cx="387589" cy="31724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800"/>
              <a:t>OK</a:t>
            </a:r>
            <a:endParaRPr lang="ko-KR" altLang="en-US" sz="800"/>
          </a:p>
        </p:txBody>
      </p:sp>
      <p:sp>
        <p:nvSpPr>
          <p:cNvPr id="4" name="TextBox 3"/>
          <p:cNvSpPr txBox="1"/>
          <p:nvPr/>
        </p:nvSpPr>
        <p:spPr>
          <a:xfrm>
            <a:off x="5066384" y="2739698"/>
            <a:ext cx="689309" cy="258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552695" y="2240261"/>
            <a:ext cx="587120" cy="296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MD아롱체"/>
                <a:ea typeface="MD아롱체"/>
              </a:rPr>
              <a:t>JOIN</a:t>
            </a:r>
          </a:p>
        </p:txBody>
      </p:sp>
      <p:sp>
        <p:nvSpPr>
          <p:cNvPr id="13" name="직사각형 1"/>
          <p:cNvSpPr/>
          <p:nvPr/>
        </p:nvSpPr>
        <p:spPr>
          <a:xfrm>
            <a:off x="5883876" y="3468829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3"/>
          <p:cNvSpPr txBox="1"/>
          <p:nvPr/>
        </p:nvSpPr>
        <p:spPr>
          <a:xfrm>
            <a:off x="5192736" y="3082694"/>
            <a:ext cx="4366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ID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5143440" y="3429000"/>
            <a:ext cx="535198" cy="262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P/W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17" name="직사각형 1"/>
          <p:cNvSpPr/>
          <p:nvPr/>
        </p:nvSpPr>
        <p:spPr>
          <a:xfrm>
            <a:off x="5878023" y="3805897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10"/>
          <p:cNvSpPr txBox="1"/>
          <p:nvPr/>
        </p:nvSpPr>
        <p:spPr>
          <a:xfrm>
            <a:off x="5024855" y="3814664"/>
            <a:ext cx="772368" cy="26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생년월일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5143440" y="4551328"/>
            <a:ext cx="535198" cy="262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성별</a:t>
            </a:r>
          </a:p>
        </p:txBody>
      </p:sp>
      <p:sp>
        <p:nvSpPr>
          <p:cNvPr id="30" name="타원 29"/>
          <p:cNvSpPr/>
          <p:nvPr/>
        </p:nvSpPr>
        <p:spPr>
          <a:xfrm>
            <a:off x="5794699" y="4588759"/>
            <a:ext cx="106913" cy="116632"/>
          </a:xfrm>
          <a:prstGeom prst="ellipse">
            <a:avLst/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TextBox 10"/>
          <p:cNvSpPr txBox="1"/>
          <p:nvPr/>
        </p:nvSpPr>
        <p:spPr>
          <a:xfrm>
            <a:off x="5859564" y="4567657"/>
            <a:ext cx="535198" cy="262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여자</a:t>
            </a:r>
          </a:p>
        </p:txBody>
      </p:sp>
      <p:sp>
        <p:nvSpPr>
          <p:cNvPr id="33" name="타원 32"/>
          <p:cNvSpPr/>
          <p:nvPr/>
        </p:nvSpPr>
        <p:spPr>
          <a:xfrm>
            <a:off x="6277558" y="4595368"/>
            <a:ext cx="106913" cy="116632"/>
          </a:xfrm>
          <a:prstGeom prst="ellipse">
            <a:avLst/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10"/>
          <p:cNvSpPr txBox="1"/>
          <p:nvPr/>
        </p:nvSpPr>
        <p:spPr>
          <a:xfrm>
            <a:off x="6342423" y="4574266"/>
            <a:ext cx="535198" cy="262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남자</a:t>
            </a:r>
          </a:p>
        </p:txBody>
      </p:sp>
      <p:sp>
        <p:nvSpPr>
          <p:cNvPr id="35" name="직사각형 1"/>
          <p:cNvSpPr/>
          <p:nvPr/>
        </p:nvSpPr>
        <p:spPr>
          <a:xfrm>
            <a:off x="5878023" y="4138057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10"/>
          <p:cNvSpPr txBox="1"/>
          <p:nvPr/>
        </p:nvSpPr>
        <p:spPr>
          <a:xfrm>
            <a:off x="5087196" y="4146824"/>
            <a:ext cx="772368" cy="261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지역</a:t>
            </a:r>
          </a:p>
        </p:txBody>
      </p:sp>
      <p:sp>
        <p:nvSpPr>
          <p:cNvPr id="37" name="왼쪽 화살표 9">
            <a:hlinkClick r:id="rId6" action="ppaction://hlinksldjump"/>
          </p:cNvPr>
          <p:cNvSpPr/>
          <p:nvPr/>
        </p:nvSpPr>
        <p:spPr>
          <a:xfrm>
            <a:off x="4949703" y="5003997"/>
            <a:ext cx="421144" cy="400829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6" name="타원 45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8" name="TextBox 47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47267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38137"/>
            <a:ext cx="1989438" cy="33802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19840" y="2059929"/>
            <a:ext cx="340134" cy="4572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165641" y="2120499"/>
            <a:ext cx="250031" cy="3361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52695" y="2181801"/>
            <a:ext cx="701420" cy="2965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MD아롱체"/>
                <a:ea typeface="MD아롱체"/>
              </a:rPr>
              <a:t>MENU</a:t>
            </a:r>
            <a:endParaRPr lang="ko-KR" altLang="en-US" sz="1400" b="1">
              <a:solidFill>
                <a:schemeClr val="bg1"/>
              </a:solidFill>
              <a:latin typeface="MD아롱체"/>
              <a:ea typeface="MD아롱체"/>
            </a:endParaRPr>
          </a:p>
        </p:txBody>
      </p:sp>
      <p:sp>
        <p:nvSpPr>
          <p:cNvPr id="18" name="모서리가 둥근 직사각형 15">
            <a:hlinkClick r:id="" action="ppaction://noaction"/>
          </p:cNvPr>
          <p:cNvSpPr/>
          <p:nvPr/>
        </p:nvSpPr>
        <p:spPr>
          <a:xfrm>
            <a:off x="6217276" y="5135228"/>
            <a:ext cx="518280" cy="2114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 b="1">
                <a:hlinkClick r:id="rId5" action="ppaction://hlinksldjump"/>
              </a:rPr>
              <a:t>Logout</a:t>
            </a:r>
            <a:endParaRPr lang="en-US" altLang="ko-KR" sz="700" b="1"/>
          </a:p>
        </p:txBody>
      </p:sp>
      <p:sp>
        <p:nvSpPr>
          <p:cNvPr id="44" name="모서리가 둥근 직사각형 43">
            <a:hlinkClick r:id="rId6" action="ppaction://hlinksldjump"/>
          </p:cNvPr>
          <p:cNvSpPr/>
          <p:nvPr/>
        </p:nvSpPr>
        <p:spPr>
          <a:xfrm>
            <a:off x="4979636" y="2905822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100"/>
              <a:t>My Farm</a:t>
            </a:r>
          </a:p>
        </p:txBody>
      </p:sp>
      <p:sp>
        <p:nvSpPr>
          <p:cNvPr id="45" name="모서리가 둥근 직사각형 44">
            <a:hlinkClick r:id="rId7" action="ppaction://hlinksldjump"/>
          </p:cNvPr>
          <p:cNvSpPr/>
          <p:nvPr/>
        </p:nvSpPr>
        <p:spPr>
          <a:xfrm>
            <a:off x="4965929" y="3429000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00"/>
              <a:t>위치 조회</a:t>
            </a:r>
          </a:p>
        </p:txBody>
      </p:sp>
      <p:sp>
        <p:nvSpPr>
          <p:cNvPr id="46" name="모서리가 둥근 직사각형 45">
            <a:hlinkClick r:id="rId8" action="ppaction://hlinksldjump"/>
          </p:cNvPr>
          <p:cNvSpPr/>
          <p:nvPr/>
        </p:nvSpPr>
        <p:spPr>
          <a:xfrm>
            <a:off x="5943751" y="2894671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00"/>
              <a:t>식물 사전</a:t>
            </a:r>
          </a:p>
        </p:txBody>
      </p:sp>
      <p:sp>
        <p:nvSpPr>
          <p:cNvPr id="47" name="모서리가 둥근 직사각형 46">
            <a:hlinkClick r:id="rId9" action="ppaction://hlinksldjump"/>
          </p:cNvPr>
          <p:cNvSpPr/>
          <p:nvPr/>
        </p:nvSpPr>
        <p:spPr>
          <a:xfrm>
            <a:off x="4965929" y="3951714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00"/>
              <a:t>그룹 </a:t>
            </a:r>
          </a:p>
        </p:txBody>
      </p:sp>
      <p:sp>
        <p:nvSpPr>
          <p:cNvPr id="48" name="모서리가 둥근 직사각형 47">
            <a:hlinkClick r:id="rId10" action="ppaction://hlinksldjump"/>
          </p:cNvPr>
          <p:cNvSpPr/>
          <p:nvPr/>
        </p:nvSpPr>
        <p:spPr>
          <a:xfrm>
            <a:off x="5930046" y="3429000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400"/>
              <a:t>갤러리</a:t>
            </a:r>
          </a:p>
        </p:txBody>
      </p:sp>
      <p:sp>
        <p:nvSpPr>
          <p:cNvPr id="49" name="모서리가 둥근 직사각형 48">
            <a:hlinkClick r:id="rId11" action="ppaction://hlinksldjump"/>
          </p:cNvPr>
          <p:cNvSpPr/>
          <p:nvPr/>
        </p:nvSpPr>
        <p:spPr>
          <a:xfrm>
            <a:off x="5474025" y="4462811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환경설정</a:t>
            </a:r>
          </a:p>
        </p:txBody>
      </p:sp>
      <p:sp>
        <p:nvSpPr>
          <p:cNvPr id="50" name="모서리가 둥근 직사각형 49">
            <a:hlinkClick r:id="rId12" action="ppaction://hlinksldjump"/>
          </p:cNvPr>
          <p:cNvSpPr/>
          <p:nvPr/>
        </p:nvSpPr>
        <p:spPr>
          <a:xfrm>
            <a:off x="5918429" y="3940893"/>
            <a:ext cx="848801" cy="407578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200"/>
              <a:t>게시판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0" name="타원 2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2" name="TextBox 31">
            <a:hlinkClick r:id="rId13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880487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1946939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63135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61767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21113" y="5278862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928711" y="2591402"/>
            <a:ext cx="1925001" cy="249887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모서리가 둥근 직사각형 33">
            <a:hlinkClick r:id="rId6" action="ppaction://hlinksldjump"/>
          </p:cNvPr>
          <p:cNvSpPr/>
          <p:nvPr/>
        </p:nvSpPr>
        <p:spPr>
          <a:xfrm>
            <a:off x="4973171" y="2846274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080135">
              <a:defRPr lang="ko-KR" altLang="en-US"/>
            </a:pPr>
            <a:r>
              <a:rPr lang="en-US" altLang="ko-KR" sz="1200" spc="5">
                <a:solidFill>
                  <a:srgbClr val="FFFFFF"/>
                </a:solidFill>
                <a:cs typeface="맑은 고딕"/>
              </a:rPr>
              <a:t>    1. </a:t>
            </a:r>
            <a:r>
              <a:rPr lang="ko-KR" altLang="en-US" sz="1200" spc="5">
                <a:solidFill>
                  <a:srgbClr val="FFFFFF"/>
                </a:solidFill>
                <a:cs typeface="맑은 고딕"/>
              </a:rPr>
              <a:t>해바라기</a:t>
            </a:r>
            <a:endParaRPr lang="ko-KR" altLang="en-US" sz="1200" b="0" i="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57174" y="2191989"/>
            <a:ext cx="1487466" cy="293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MD아롱체"/>
                <a:ea typeface="MD아롱체"/>
              </a:rPr>
              <a:t>MY PLANT LIST</a:t>
            </a:r>
            <a:endParaRPr lang="ko-KR" altLang="en-US" sz="1400" b="1">
              <a:solidFill>
                <a:schemeClr val="bg1"/>
              </a:solidFill>
              <a:latin typeface="MD아롱체"/>
              <a:ea typeface="MD아롱체"/>
            </a:endParaRPr>
          </a:p>
        </p:txBody>
      </p:sp>
      <p:pic>
        <p:nvPicPr>
          <p:cNvPr id="21" name="그림 20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058456" y="2887523"/>
            <a:ext cx="324000" cy="324000"/>
          </a:xfrm>
          <a:prstGeom prst="rect">
            <a:avLst/>
          </a:prstGeom>
        </p:spPr>
      </p:pic>
      <p:sp>
        <p:nvSpPr>
          <p:cNvPr id="23" name="모서리가 둥근 직사각형 33">
            <a:hlinkClick r:id="rId8" action="ppaction://hlinksldjump"/>
          </p:cNvPr>
          <p:cNvSpPr/>
          <p:nvPr/>
        </p:nvSpPr>
        <p:spPr>
          <a:xfrm>
            <a:off x="4983294" y="3372920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</a:t>
            </a:r>
            <a:r>
              <a:rPr lang="en-US" altLang="ko-KR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세인트폴리아</a:t>
            </a:r>
          </a:p>
        </p:txBody>
      </p:sp>
      <p:pic>
        <p:nvPicPr>
          <p:cNvPr id="22" name="Picture 3"/>
          <p:cNvPicPr>
            <a:picLocks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056489" y="3429000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모서리가 둥근 직사각형 33">
            <a:hlinkClick r:id="" action="ppaction://noaction"/>
          </p:cNvPr>
          <p:cNvSpPr/>
          <p:nvPr/>
        </p:nvSpPr>
        <p:spPr>
          <a:xfrm>
            <a:off x="4992221" y="3875338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en-US" altLang="ko-KR" sz="12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lang="en-US" altLang="ko-KR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. </a:t>
            </a: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선인장</a:t>
            </a:r>
          </a:p>
        </p:txBody>
      </p:sp>
      <p:sp>
        <p:nvSpPr>
          <p:cNvPr id="27" name="모서리가 둥근 직사각형 33">
            <a:hlinkClick r:id="" action="ppaction://noaction"/>
          </p:cNvPr>
          <p:cNvSpPr/>
          <p:nvPr/>
        </p:nvSpPr>
        <p:spPr>
          <a:xfrm>
            <a:off x="4992221" y="4389231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</a:t>
            </a:r>
            <a:r>
              <a:rPr lang="en-US" altLang="ko-KR" sz="12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lang="en-US" altLang="ko-KR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. </a:t>
            </a: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스킨답서스</a:t>
            </a: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076560" y="3927301"/>
            <a:ext cx="324000" cy="32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083924" y="4435844"/>
            <a:ext cx="324000" cy="32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직사각형 34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7" name="타원 3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9" name="TextBox 38">
            <a:hlinkClick r:id="rId12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16689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1983141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9933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97968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02016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228190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280865" y="2005023"/>
              <a:ext cx="1229310" cy="271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 LIST</a:t>
              </a:r>
              <a:endParaRPr lang="ko-KR" altLang="en-US" sz="1400" b="1">
                <a:solidFill>
                  <a:schemeClr val="bg1"/>
                </a:solidFill>
                <a:latin typeface="MD아롱체"/>
                <a:ea typeface="MD아롱체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05616" y="2875863"/>
            <a:ext cx="1371190" cy="14194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76894" y="4295287"/>
            <a:ext cx="1475791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해바라기</a:t>
            </a:r>
          </a:p>
        </p:txBody>
      </p:sp>
      <p:sp>
        <p:nvSpPr>
          <p:cNvPr id="17" name="모서리가 둥근 직사각형 33">
            <a:hlinkClick r:id="rId7" action="ppaction://hlinksldjump"/>
          </p:cNvPr>
          <p:cNvSpPr/>
          <p:nvPr/>
        </p:nvSpPr>
        <p:spPr>
          <a:xfrm>
            <a:off x="5527729" y="4735305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선택하기</a:t>
            </a:r>
          </a:p>
        </p:txBody>
      </p:sp>
      <p:sp>
        <p:nvSpPr>
          <p:cNvPr id="4" name="타원 3"/>
          <p:cNvSpPr/>
          <p:nvPr/>
        </p:nvSpPr>
        <p:spPr>
          <a:xfrm>
            <a:off x="4979172" y="2703798"/>
            <a:ext cx="188489" cy="17206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sz="1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4" name="타원 2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7" name="TextBox 26">
            <a:hlinkClick r:id="rId8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19053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1985505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01701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00332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04379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230554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280864" y="2005024"/>
              <a:ext cx="1229311" cy="272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 LIST</a:t>
              </a:r>
              <a:endParaRPr lang="ko-KR" altLang="en-US" sz="1400" b="1">
                <a:solidFill>
                  <a:schemeClr val="bg1"/>
                </a:solidFill>
                <a:latin typeface="MD아롱체"/>
                <a:ea typeface="MD아롱체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176894" y="4297650"/>
            <a:ext cx="1475791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세인트폴리아</a:t>
            </a:r>
          </a:p>
        </p:txBody>
      </p:sp>
      <p:pic>
        <p:nvPicPr>
          <p:cNvPr id="15" name="Picture 3"/>
          <p:cNvPicPr>
            <a:picLocks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210611" y="2878623"/>
            <a:ext cx="13896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모서리가 둥근 직사각형 33">
            <a:hlinkClick r:id="" action="ppaction://noaction"/>
          </p:cNvPr>
          <p:cNvSpPr/>
          <p:nvPr/>
        </p:nvSpPr>
        <p:spPr>
          <a:xfrm>
            <a:off x="5527729" y="4737668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선택하기</a:t>
            </a:r>
          </a:p>
        </p:txBody>
      </p:sp>
      <p:sp>
        <p:nvSpPr>
          <p:cNvPr id="18" name="타원 17"/>
          <p:cNvSpPr/>
          <p:nvPr/>
        </p:nvSpPr>
        <p:spPr>
          <a:xfrm>
            <a:off x="4979172" y="2706162"/>
            <a:ext cx="188489" cy="17206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sz="1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4" name="타원 2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7" name="TextBox 26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49342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15794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3199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30621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34668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260843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06816" y="2005022"/>
              <a:ext cx="1056129" cy="2722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latin typeface="MD아롱체"/>
                  <a:ea typeface="MD아롱체"/>
                </a:rPr>
                <a:t>나의</a:t>
              </a: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 </a:t>
              </a:r>
              <a:r>
                <a:rPr lang="ko-KR" altLang="en-US" sz="1400" b="1">
                  <a:solidFill>
                    <a:schemeClr val="bg1"/>
                  </a:solidFill>
                  <a:latin typeface="MD아롱체"/>
                  <a:ea typeface="MD아롱체"/>
                </a:rPr>
                <a:t>식물일지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05616" y="2908516"/>
            <a:ext cx="1371190" cy="141942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176894" y="4327939"/>
            <a:ext cx="1475791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/>
              <a:t>해바라기</a:t>
            </a:r>
          </a:p>
        </p:txBody>
      </p:sp>
      <p:sp>
        <p:nvSpPr>
          <p:cNvPr id="51" name="모서리가 둥근 직사각형 33">
            <a:hlinkClick r:id="rId7" action="ppaction://hlinksldjump"/>
          </p:cNvPr>
          <p:cNvSpPr/>
          <p:nvPr/>
        </p:nvSpPr>
        <p:spPr>
          <a:xfrm>
            <a:off x="5399612" y="4767957"/>
            <a:ext cx="1030354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일지쓰기</a:t>
            </a:r>
            <a:r>
              <a:rPr lang="en-US" altLang="ko-KR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보기</a:t>
            </a:r>
          </a:p>
        </p:txBody>
      </p:sp>
      <p:sp>
        <p:nvSpPr>
          <p:cNvPr id="52" name="모서리가 둥근 직사각형 33">
            <a:hlinkClick r:id="rId8" action="ppaction://hlinksldjump"/>
          </p:cNvPr>
          <p:cNvSpPr/>
          <p:nvPr/>
        </p:nvSpPr>
        <p:spPr>
          <a:xfrm>
            <a:off x="5307745" y="5334668"/>
            <a:ext cx="700478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</a:t>
            </a:r>
          </a:p>
        </p:txBody>
      </p:sp>
      <p:sp>
        <p:nvSpPr>
          <p:cNvPr id="53" name="모서리가 둥근 직사각형 33">
            <a:hlinkClick r:id="rId9" action="ppaction://hlinksldjump"/>
          </p:cNvPr>
          <p:cNvSpPr/>
          <p:nvPr/>
        </p:nvSpPr>
        <p:spPr>
          <a:xfrm>
            <a:off x="6079727" y="5343465"/>
            <a:ext cx="700478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관리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5" name="타원 24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8" name="TextBox 27">
            <a:hlinkClick r:id="rId10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1014582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81034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9723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95861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99908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326083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06816" y="2005023"/>
              <a:ext cx="1056129" cy="2735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latin typeface="MD아롱체"/>
                  <a:ea typeface="MD아롱체"/>
                </a:rPr>
                <a:t>나의</a:t>
              </a: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 </a:t>
              </a:r>
              <a:r>
                <a:rPr lang="ko-KR" altLang="en-US" sz="1400" b="1">
                  <a:solidFill>
                    <a:schemeClr val="bg1"/>
                  </a:solidFill>
                  <a:latin typeface="MD아롱체"/>
                  <a:ea typeface="MD아롱체"/>
                </a:rPr>
                <a:t>식물일지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5" name="모서리가 둥근 직사각형 33">
            <a:hlinkClick r:id="" action="ppaction://noaction"/>
          </p:cNvPr>
          <p:cNvSpPr/>
          <p:nvPr/>
        </p:nvSpPr>
        <p:spPr>
          <a:xfrm>
            <a:off x="4988697" y="2725495"/>
            <a:ext cx="1030354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해바라기 일지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5859" y="4879261"/>
            <a:ext cx="797853" cy="27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/>
              <a:t>3</a:t>
            </a:r>
            <a:r>
              <a:rPr lang="ko-KR" altLang="en-US" sz="1200"/>
              <a:t>월</a:t>
            </a:r>
            <a:r>
              <a:rPr lang="en-US" altLang="ko-KR" sz="1200"/>
              <a:t>23</a:t>
            </a:r>
            <a:r>
              <a:rPr lang="ko-KR" altLang="en-US" sz="1200"/>
              <a:t>일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4908812" y="4048264"/>
            <a:ext cx="2018227" cy="819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/>
              <a:t>나의 반려식물 해바라기를 키우기 시작했다</a:t>
            </a:r>
            <a:r>
              <a:rPr lang="en-US" altLang="ko-KR" sz="1200"/>
              <a:t>.</a:t>
            </a:r>
          </a:p>
          <a:p>
            <a:pPr lvl="0">
              <a:defRPr lang="ko-KR" altLang="en-US"/>
            </a:pPr>
            <a:r>
              <a:rPr lang="ko-KR" altLang="en-US" sz="1200"/>
              <a:t>앞으로 정성을 다해 키워야지 ㅎㅎ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110222" y="3145207"/>
            <a:ext cx="1555956" cy="9027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4" name="타원 2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7" name="TextBox 26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47512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13964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3016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28791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32838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259013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4" y="2005023"/>
              <a:ext cx="875074" cy="2666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  <a:endParaRPr lang="ko-KR" altLang="en-US" sz="1400" b="1">
                <a:solidFill>
                  <a:schemeClr val="bg1"/>
                </a:solidFill>
                <a:latin typeface="MD아롱체"/>
                <a:ea typeface="MD아롱체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628" y="3075539"/>
            <a:ext cx="355665" cy="429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522599"/>
            <a:ext cx="551623" cy="4629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181585" y="4045294"/>
            <a:ext cx="498038" cy="4980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99293" y="4148297"/>
            <a:ext cx="997722" cy="27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현재 영양분</a:t>
            </a:r>
          </a:p>
        </p:txBody>
      </p:sp>
      <p:pic>
        <p:nvPicPr>
          <p:cNvPr id="28" name="그림 2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325064" y="5302211"/>
            <a:ext cx="572691" cy="366050"/>
          </a:xfrm>
          <a:prstGeom prst="rect">
            <a:avLst/>
          </a:prstGeom>
        </p:spPr>
      </p:pic>
      <p:sp>
        <p:nvSpPr>
          <p:cNvPr id="21" name="모서리가 둥근 직사각형 33">
            <a:hlinkClick r:id="rId10" action="ppaction://hlinksldjump"/>
          </p:cNvPr>
          <p:cNvSpPr/>
          <p:nvPr/>
        </p:nvSpPr>
        <p:spPr>
          <a:xfrm>
            <a:off x="5955705" y="4613728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팅수정</a:t>
            </a:r>
          </a:p>
        </p:txBody>
      </p:sp>
      <p:sp>
        <p:nvSpPr>
          <p:cNvPr id="32" name="모서리가 둥근 직사각형 33">
            <a:hlinkClick r:id="rId11" action="ppaction://hlinksldjump"/>
          </p:cNvPr>
          <p:cNvSpPr/>
          <p:nvPr/>
        </p:nvSpPr>
        <p:spPr>
          <a:xfrm>
            <a:off x="5066172" y="4622524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958704" y="2751951"/>
            <a:ext cx="1865015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초기값을 설정해주세요</a:t>
            </a:r>
            <a:r>
              <a:rPr lang="en-US" altLang="ko-KR" sz="1200">
                <a:solidFill>
                  <a:schemeClr val="tx1"/>
                </a:solidFill>
              </a:rPr>
              <a:t>!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645754" y="3152001"/>
            <a:ext cx="1065021" cy="276999"/>
            <a:chOff x="5618997" y="3029934"/>
            <a:chExt cx="1065021" cy="276999"/>
          </a:xfrm>
        </p:grpSpPr>
        <p:grpSp>
          <p:nvGrpSpPr>
            <p:cNvPr id="35" name="그룹 34"/>
            <p:cNvGrpSpPr/>
            <p:nvPr/>
          </p:nvGrpSpPr>
          <p:grpSpPr>
            <a:xfrm>
              <a:off x="5618997" y="3029934"/>
              <a:ext cx="1065021" cy="276999"/>
              <a:chOff x="5618997" y="3029934"/>
              <a:chExt cx="1065021" cy="27699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5618997" y="3029934"/>
                <a:ext cx="1065021" cy="267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200" b="1">
                    <a:solidFill>
                      <a:schemeClr val="bg1"/>
                    </a:solidFill>
                    <a:cs typeface="맑은 고딕"/>
                  </a:rPr>
                  <a:t>습도 </a:t>
                </a:r>
                <a:r>
                  <a:rPr lang="en-US" altLang="ko-KR" sz="1200" b="1">
                    <a:solidFill>
                      <a:schemeClr val="bg1"/>
                    </a:solidFill>
                    <a:cs typeface="맑은 고딕"/>
                  </a:rPr>
                  <a:t>:  60 %</a:t>
                </a:r>
                <a:endParaRPr lang="ko-KR" altLang="en-US" sz="1200" b="1">
                  <a:solidFill>
                    <a:schemeClr val="bg1"/>
                  </a:solidFill>
                  <a:cs typeface="맑은 고딕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5680941" y="3029934"/>
                <a:ext cx="930468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6151507" y="3053971"/>
              <a:ext cx="254472" cy="228925"/>
            </a:xfrm>
            <a:prstGeom prst="rect">
              <a:avLst/>
            </a:prstGeom>
            <a:solidFill>
              <a:srgbClr val="B5D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645754" y="3609201"/>
            <a:ext cx="1065021" cy="276999"/>
            <a:chOff x="5618997" y="3029934"/>
            <a:chExt cx="1065021" cy="276999"/>
          </a:xfrm>
        </p:grpSpPr>
        <p:grpSp>
          <p:nvGrpSpPr>
            <p:cNvPr id="43" name="그룹 42"/>
            <p:cNvGrpSpPr/>
            <p:nvPr/>
          </p:nvGrpSpPr>
          <p:grpSpPr>
            <a:xfrm>
              <a:off x="5618997" y="3029934"/>
              <a:ext cx="1065021" cy="276999"/>
              <a:chOff x="5618997" y="3029934"/>
              <a:chExt cx="1065021" cy="276999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5618997" y="3029934"/>
                <a:ext cx="1065021" cy="267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200" b="1">
                    <a:solidFill>
                      <a:schemeClr val="bg1"/>
                    </a:solidFill>
                    <a:cs typeface="맑은 고딕"/>
                  </a:rPr>
                  <a:t>온도 </a:t>
                </a:r>
                <a:r>
                  <a:rPr lang="en-US" altLang="ko-KR" sz="1200" b="1">
                    <a:solidFill>
                      <a:schemeClr val="bg1"/>
                    </a:solidFill>
                    <a:cs typeface="맑은 고딕"/>
                  </a:rPr>
                  <a:t>:  60 %</a:t>
                </a:r>
                <a:endParaRPr lang="ko-KR" altLang="en-US" sz="1200" b="1">
                  <a:solidFill>
                    <a:schemeClr val="bg1"/>
                  </a:solidFill>
                  <a:cs typeface="맑은 고딕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680941" y="3029934"/>
                <a:ext cx="930468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6151507" y="3053971"/>
              <a:ext cx="254472" cy="228925"/>
            </a:xfrm>
            <a:prstGeom prst="rect">
              <a:avLst/>
            </a:prstGeom>
            <a:solidFill>
              <a:srgbClr val="B5D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8" name="타원 37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8" name="TextBox 47">
            <a:hlinkClick r:id="rId12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6002" y="1221596"/>
            <a:ext cx="97328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나눔고딕"/>
                <a:ea typeface="나눔고딕"/>
              </a:rPr>
              <a:t>목차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74816" y="0"/>
            <a:ext cx="9038896" cy="6858000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9987" y="909312"/>
            <a:ext cx="1209344" cy="12093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87966" y="747948"/>
            <a:ext cx="322730" cy="322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4178" y="694159"/>
            <a:ext cx="430306" cy="430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00463" y="132881"/>
            <a:ext cx="1773102" cy="5891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0466" y="786659"/>
            <a:ext cx="2377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6560" y="1491024"/>
            <a:ext cx="17731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2659" y="2053467"/>
            <a:ext cx="1195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 dirty="0">
                <a:solidFill>
                  <a:schemeClr val="bg1"/>
                </a:solidFill>
                <a:latin typeface="나눔고딕"/>
                <a:ea typeface="나눔고딕"/>
              </a:rPr>
              <a:t>핵심기능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0465" y="2632530"/>
            <a:ext cx="1773100" cy="594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2654" y="3234391"/>
            <a:ext cx="1106353" cy="3927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기대효과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7687417" y="5075821"/>
            <a:ext cx="1767098" cy="589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10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7674369" y="5677409"/>
            <a:ext cx="2020750" cy="3962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개발 일정 및 </a:t>
            </a:r>
            <a:r>
              <a:rPr lang="en-US" altLang="ko-KR" sz="2000" spc="-144">
                <a:solidFill>
                  <a:schemeClr val="bg1"/>
                </a:solidFill>
                <a:latin typeface="나눔고딕"/>
                <a:ea typeface="나눔고딕"/>
              </a:rPr>
              <a:t>Q&amp;A</a:t>
            </a:r>
            <a:endParaRPr lang="ko-KR" altLang="en-US" sz="2000" spc="-144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93059" y="185052"/>
            <a:ext cx="1768260" cy="5940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01</a:t>
            </a:r>
            <a:endParaRPr lang="ko-KR" altLang="en-US" sz="3300" spc="-137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9154" y="812734"/>
            <a:ext cx="2377540" cy="395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주제 선정 동기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9155" y="1464908"/>
            <a:ext cx="1768260" cy="590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02</a:t>
            </a:r>
            <a:endParaRPr lang="ko-KR" altLang="en-US" sz="3300" spc="-137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9155" y="2079543"/>
            <a:ext cx="1158660" cy="3950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설문 결과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45250" y="2646143"/>
            <a:ext cx="1770740" cy="5904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03</a:t>
            </a:r>
            <a:endParaRPr lang="ko-KR" altLang="en-US" sz="3300" spc="-137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49843" y="3228945"/>
            <a:ext cx="13747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 dirty="0" err="1" smtClean="0">
                <a:solidFill>
                  <a:schemeClr val="bg1"/>
                </a:solidFill>
                <a:latin typeface="나눔고딕"/>
                <a:ea typeface="나눔고딕"/>
              </a:rPr>
              <a:t>주소비자층</a:t>
            </a:r>
            <a:endParaRPr lang="ko-KR" altLang="en-US" sz="2000" spc="-144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29" name="TextBox 16"/>
          <p:cNvSpPr txBox="1"/>
          <p:nvPr/>
        </p:nvSpPr>
        <p:spPr>
          <a:xfrm>
            <a:off x="4271346" y="5068072"/>
            <a:ext cx="1773219" cy="5899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05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4245248" y="5695755"/>
            <a:ext cx="66069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 dirty="0" smtClean="0">
                <a:solidFill>
                  <a:schemeClr val="bg1"/>
                </a:solidFill>
                <a:latin typeface="나눔고딕"/>
                <a:ea typeface="나눔고딕"/>
              </a:rPr>
              <a:t>사례</a:t>
            </a:r>
            <a:endParaRPr lang="ko-KR" altLang="en-US" sz="2000" spc="-144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67111" y="3890820"/>
            <a:ext cx="1768354" cy="5949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58445" y="4557648"/>
            <a:ext cx="11055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>
                <a:solidFill>
                  <a:schemeClr val="bg1"/>
                </a:solidFill>
                <a:latin typeface="나눔고딕"/>
                <a:ea typeface="나눔고딕"/>
              </a:rPr>
              <a:t>역할분담</a:t>
            </a:r>
          </a:p>
        </p:txBody>
      </p:sp>
      <p:sp>
        <p:nvSpPr>
          <p:cNvPr id="33" name="TextBox 26"/>
          <p:cNvSpPr txBox="1"/>
          <p:nvPr/>
        </p:nvSpPr>
        <p:spPr>
          <a:xfrm>
            <a:off x="4254123" y="3850046"/>
            <a:ext cx="1771392" cy="596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300" spc="-137">
                <a:solidFill>
                  <a:schemeClr val="bg1"/>
                </a:solidFill>
                <a:latin typeface="나눔고딕"/>
                <a:ea typeface="나눔고딕"/>
              </a:rPr>
              <a:t>PART 04</a:t>
            </a:r>
          </a:p>
        </p:txBody>
      </p:sp>
      <p:sp>
        <p:nvSpPr>
          <p:cNvPr id="34" name="TextBox 27"/>
          <p:cNvSpPr txBox="1"/>
          <p:nvPr/>
        </p:nvSpPr>
        <p:spPr>
          <a:xfrm>
            <a:off x="4249843" y="4490777"/>
            <a:ext cx="167924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-144" dirty="0" smtClean="0">
                <a:solidFill>
                  <a:schemeClr val="bg1"/>
                </a:solidFill>
                <a:latin typeface="나눔고딕"/>
                <a:ea typeface="나눔고딕"/>
              </a:rPr>
              <a:t>프로젝트 소개</a:t>
            </a:r>
            <a:endParaRPr lang="ko-KR" altLang="en-US" sz="2000" spc="-144" dirty="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83065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49517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65714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64345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68392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294567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5" y="2005024"/>
              <a:ext cx="875073" cy="2675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463" y="3367337"/>
            <a:ext cx="323332" cy="3908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758178"/>
            <a:ext cx="551623" cy="462969"/>
          </a:xfrm>
          <a:prstGeom prst="rect">
            <a:avLst/>
          </a:prstGeom>
        </p:spPr>
      </p:pic>
      <p:sp>
        <p:nvSpPr>
          <p:cNvPr id="32" name="모서리가 둥근 직사각형 33">
            <a:hlinkClick r:id="rId8" action="ppaction://hlinksldjump"/>
          </p:cNvPr>
          <p:cNvSpPr/>
          <p:nvPr/>
        </p:nvSpPr>
        <p:spPr>
          <a:xfrm>
            <a:off x="5504152" y="4602265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확인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4319" y="2942235"/>
            <a:ext cx="1865015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설정 값을 입력해주세요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18997" y="3429000"/>
            <a:ext cx="1065021" cy="276999"/>
            <a:chOff x="5618997" y="3029934"/>
            <a:chExt cx="1065021" cy="276999"/>
          </a:xfrm>
        </p:grpSpPr>
        <p:grpSp>
          <p:nvGrpSpPr>
            <p:cNvPr id="7" name="그룹 6"/>
            <p:cNvGrpSpPr/>
            <p:nvPr/>
          </p:nvGrpSpPr>
          <p:grpSpPr>
            <a:xfrm>
              <a:off x="5618997" y="3029934"/>
              <a:ext cx="1065021" cy="276999"/>
              <a:chOff x="5618997" y="3029934"/>
              <a:chExt cx="1065021" cy="276999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618997" y="3029934"/>
                <a:ext cx="1065021" cy="264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200" b="1">
                    <a:solidFill>
                      <a:schemeClr val="bg1"/>
                    </a:solidFill>
                    <a:cs typeface="맑은 고딕"/>
                  </a:rPr>
                  <a:t>습도 </a:t>
                </a:r>
                <a:r>
                  <a:rPr lang="en-US" altLang="ko-KR" sz="1200" b="1">
                    <a:solidFill>
                      <a:schemeClr val="bg1"/>
                    </a:solidFill>
                    <a:cs typeface="맑은 고딕"/>
                  </a:rPr>
                  <a:t>:  60 %</a:t>
                </a:r>
                <a:endParaRPr lang="ko-KR" altLang="en-US" sz="1200" b="1">
                  <a:solidFill>
                    <a:schemeClr val="bg1"/>
                  </a:solidFill>
                  <a:cs typeface="맑은 고딕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680941" y="3029934"/>
                <a:ext cx="930468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6151507" y="3053971"/>
              <a:ext cx="254472" cy="228925"/>
            </a:xfrm>
            <a:prstGeom prst="rect">
              <a:avLst/>
            </a:prstGeom>
            <a:solidFill>
              <a:srgbClr val="B5D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17700" y="3837306"/>
            <a:ext cx="1066318" cy="276999"/>
            <a:chOff x="5617700" y="3438240"/>
            <a:chExt cx="1066318" cy="276999"/>
          </a:xfrm>
        </p:grpSpPr>
        <p:grpSp>
          <p:nvGrpSpPr>
            <p:cNvPr id="11" name="그룹 10"/>
            <p:cNvGrpSpPr/>
            <p:nvPr/>
          </p:nvGrpSpPr>
          <p:grpSpPr>
            <a:xfrm>
              <a:off x="5617700" y="3438240"/>
              <a:ext cx="1066318" cy="276999"/>
              <a:chOff x="5617700" y="3438240"/>
              <a:chExt cx="1066318" cy="276999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617700" y="3438240"/>
                <a:ext cx="1055515" cy="266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200" b="1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온도 </a:t>
                </a:r>
                <a:r>
                  <a:rPr lang="en-US" altLang="ko-KR" sz="1200" b="1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:  </a:t>
                </a:r>
                <a:r>
                  <a:rPr lang="en-US" altLang="ko-KR" sz="1200">
                    <a:solidFill>
                      <a:schemeClr val="bg1"/>
                    </a:solidFill>
                    <a:latin typeface="+mj-ea"/>
                    <a:ea typeface="+mj-ea"/>
                  </a:rPr>
                  <a:t>25 ℃</a:t>
                </a:r>
                <a:endParaRPr lang="ko-KR" altLang="en-US" sz="1200" b="1">
                  <a:solidFill>
                    <a:schemeClr val="bg1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680941" y="3438240"/>
                <a:ext cx="930468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151507" y="3462276"/>
              <a:ext cx="254472" cy="228925"/>
            </a:xfrm>
            <a:prstGeom prst="rect">
              <a:avLst/>
            </a:prstGeom>
            <a:solidFill>
              <a:srgbClr val="B5D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1" name="타원 40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3" name="TextBox 42">
            <a:hlinkClick r:id="rId9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1044729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111181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22737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426008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430055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356230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5" y="2005024"/>
              <a:ext cx="875073" cy="272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463" y="3429000"/>
            <a:ext cx="323332" cy="3908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819841"/>
            <a:ext cx="551623" cy="462969"/>
          </a:xfrm>
          <a:prstGeom prst="rect">
            <a:avLst/>
          </a:prstGeom>
        </p:spPr>
      </p:pic>
      <p:sp>
        <p:nvSpPr>
          <p:cNvPr id="32" name="모서리가 둥근 직사각형 33">
            <a:hlinkClick r:id="rId8" action="ppaction://hlinksldjump"/>
          </p:cNvPr>
          <p:cNvSpPr/>
          <p:nvPr/>
        </p:nvSpPr>
        <p:spPr>
          <a:xfrm>
            <a:off x="5504152" y="4663928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확인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4319" y="3003898"/>
            <a:ext cx="1865015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설정 값을 입력해주세요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18997" y="3490663"/>
            <a:ext cx="1065021" cy="276999"/>
            <a:chOff x="5618997" y="3029934"/>
            <a:chExt cx="1065021" cy="276999"/>
          </a:xfrm>
        </p:grpSpPr>
        <p:sp>
          <p:nvSpPr>
            <p:cNvPr id="22" name="TextBox 21"/>
            <p:cNvSpPr txBox="1"/>
            <p:nvPr/>
          </p:nvSpPr>
          <p:spPr>
            <a:xfrm>
              <a:off x="5618997" y="3029934"/>
              <a:ext cx="1065021" cy="269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ea"/>
                  <a:ea typeface="+mj-ea"/>
                </a:rPr>
                <a:t>습도 </a:t>
              </a:r>
              <a:r>
                <a:rPr lang="en-US" altLang="ko-KR" sz="1200" b="1">
                  <a:solidFill>
                    <a:schemeClr val="bg1"/>
                  </a:solidFill>
                  <a:latin typeface="+mj-ea"/>
                  <a:ea typeface="+mj-ea"/>
                </a:rPr>
                <a:t>:  60 %</a:t>
              </a:r>
              <a:endParaRPr lang="ko-KR" altLang="en-US" sz="1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680941" y="3029934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17700" y="3898969"/>
            <a:ext cx="1066318" cy="276999"/>
            <a:chOff x="5617700" y="3438240"/>
            <a:chExt cx="1066318" cy="276999"/>
          </a:xfrm>
        </p:grpSpPr>
        <p:sp>
          <p:nvSpPr>
            <p:cNvPr id="23" name="TextBox 22"/>
            <p:cNvSpPr txBox="1"/>
            <p:nvPr/>
          </p:nvSpPr>
          <p:spPr>
            <a:xfrm>
              <a:off x="5617700" y="3438240"/>
              <a:ext cx="1026940" cy="2710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lt"/>
                  <a:ea typeface="+mj-ea"/>
                </a:rPr>
                <a:t>온도 </a:t>
              </a:r>
              <a:r>
                <a:rPr lang="en-US" altLang="ko-KR" sz="1200" b="1">
                  <a:solidFill>
                    <a:schemeClr val="bg1"/>
                  </a:solidFill>
                  <a:latin typeface="+mj-lt"/>
                  <a:ea typeface="+mj-ea"/>
                </a:rPr>
                <a:t>:  </a:t>
              </a:r>
              <a:r>
                <a:rPr lang="en-US" altLang="ko-KR" sz="1200">
                  <a:solidFill>
                    <a:schemeClr val="bg1"/>
                  </a:solidFill>
                  <a:latin typeface="+mj-lt"/>
                </a:rPr>
                <a:t>25 ℃</a:t>
              </a:r>
              <a:endParaRPr lang="ko-KR" altLang="en-US" sz="1200" b="1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680941" y="3438240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9" name="타원 38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1" name="TextBox 40">
            <a:hlinkClick r:id="rId9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96788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63240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79436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78067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82114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308289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4" y="2005024"/>
              <a:ext cx="875074" cy="2724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  <a:endParaRPr lang="ko-KR" altLang="en-US" sz="1400" b="1">
                <a:solidFill>
                  <a:schemeClr val="bg1"/>
                </a:solidFill>
                <a:latin typeface="MD아롱체"/>
                <a:ea typeface="MD아롱체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628" y="2981940"/>
            <a:ext cx="355665" cy="429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429000"/>
            <a:ext cx="551623" cy="4629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181585" y="3951695"/>
            <a:ext cx="498038" cy="4980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99293" y="4054698"/>
            <a:ext cx="969147" cy="270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현재 영양분</a:t>
            </a:r>
          </a:p>
        </p:txBody>
      </p:sp>
      <p:pic>
        <p:nvPicPr>
          <p:cNvPr id="28" name="그림 2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325064" y="5351487"/>
            <a:ext cx="572691" cy="366050"/>
          </a:xfrm>
          <a:prstGeom prst="rect">
            <a:avLst/>
          </a:prstGeom>
        </p:spPr>
      </p:pic>
      <p:sp>
        <p:nvSpPr>
          <p:cNvPr id="21" name="모서리가 둥근 직사각형 33">
            <a:hlinkClick r:id="rId10" action="ppaction://hlinksldjump"/>
          </p:cNvPr>
          <p:cNvSpPr/>
          <p:nvPr/>
        </p:nvSpPr>
        <p:spPr>
          <a:xfrm>
            <a:off x="5955705" y="4663004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팅수정</a:t>
            </a:r>
          </a:p>
        </p:txBody>
      </p:sp>
      <p:sp>
        <p:nvSpPr>
          <p:cNvPr id="32" name="모서리가 둥근 직사각형 33">
            <a:hlinkClick r:id="" action="ppaction://noaction"/>
          </p:cNvPr>
          <p:cNvSpPr/>
          <p:nvPr/>
        </p:nvSpPr>
        <p:spPr>
          <a:xfrm>
            <a:off x="5066172" y="4671800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651108" y="3058402"/>
            <a:ext cx="1065021" cy="276999"/>
            <a:chOff x="5618997" y="3029934"/>
            <a:chExt cx="1065021" cy="276999"/>
          </a:xfrm>
        </p:grpSpPr>
        <p:sp>
          <p:nvSpPr>
            <p:cNvPr id="27" name="TextBox 26"/>
            <p:cNvSpPr txBox="1"/>
            <p:nvPr/>
          </p:nvSpPr>
          <p:spPr>
            <a:xfrm>
              <a:off x="5618997" y="3029934"/>
              <a:ext cx="1065021" cy="267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ea"/>
                  <a:ea typeface="+mj-ea"/>
                </a:rPr>
                <a:t>습도 </a:t>
              </a:r>
              <a:r>
                <a:rPr lang="en-US" altLang="ko-KR" sz="1200" b="1">
                  <a:solidFill>
                    <a:schemeClr val="bg1"/>
                  </a:solidFill>
                  <a:latin typeface="+mj-ea"/>
                  <a:ea typeface="+mj-ea"/>
                </a:rPr>
                <a:t>:  60 %</a:t>
              </a:r>
              <a:endParaRPr lang="ko-KR" altLang="en-US" sz="1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80941" y="3029934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45127" y="3521984"/>
            <a:ext cx="1066318" cy="276999"/>
            <a:chOff x="5617700" y="3438240"/>
            <a:chExt cx="1066318" cy="276999"/>
          </a:xfrm>
        </p:grpSpPr>
        <p:sp>
          <p:nvSpPr>
            <p:cNvPr id="37" name="TextBox 36"/>
            <p:cNvSpPr txBox="1"/>
            <p:nvPr/>
          </p:nvSpPr>
          <p:spPr>
            <a:xfrm>
              <a:off x="5617700" y="3438240"/>
              <a:ext cx="1028088" cy="2670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lt"/>
                  <a:ea typeface="+mj-ea"/>
                </a:rPr>
                <a:t>온도 </a:t>
              </a:r>
              <a:r>
                <a:rPr lang="en-US" altLang="ko-KR" sz="1200" b="1">
                  <a:solidFill>
                    <a:schemeClr val="bg1"/>
                  </a:solidFill>
                  <a:latin typeface="+mj-lt"/>
                  <a:ea typeface="+mj-ea"/>
                </a:rPr>
                <a:t>:  </a:t>
              </a:r>
              <a:r>
                <a:rPr lang="en-US" altLang="ko-KR" sz="1200">
                  <a:solidFill>
                    <a:schemeClr val="bg1"/>
                  </a:solidFill>
                  <a:latin typeface="+mj-lt"/>
                </a:rPr>
                <a:t>25 ℃</a:t>
              </a:r>
              <a:endParaRPr lang="ko-KR" altLang="en-US" sz="1200" b="1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80941" y="3438240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5" name="타원 34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6" name="TextBox 45">
            <a:hlinkClick r:id="rId11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1044729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111181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22737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426008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430055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356230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5" y="2005024"/>
              <a:ext cx="875073" cy="272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463" y="3429000"/>
            <a:ext cx="323332" cy="3908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819841"/>
            <a:ext cx="551623" cy="462969"/>
          </a:xfrm>
          <a:prstGeom prst="rect">
            <a:avLst/>
          </a:prstGeom>
        </p:spPr>
      </p:pic>
      <p:sp>
        <p:nvSpPr>
          <p:cNvPr id="32" name="모서리가 둥근 직사각형 33">
            <a:hlinkClick r:id="rId8" action="ppaction://hlinksldjump"/>
          </p:cNvPr>
          <p:cNvSpPr/>
          <p:nvPr/>
        </p:nvSpPr>
        <p:spPr>
          <a:xfrm>
            <a:off x="5504152" y="4663928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확인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4319" y="3003898"/>
            <a:ext cx="1865015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수정 값을 입력해주세요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18997" y="3490663"/>
            <a:ext cx="1065021" cy="276999"/>
            <a:chOff x="5618997" y="3029934"/>
            <a:chExt cx="1065021" cy="276999"/>
          </a:xfrm>
        </p:grpSpPr>
        <p:sp>
          <p:nvSpPr>
            <p:cNvPr id="22" name="TextBox 21"/>
            <p:cNvSpPr txBox="1"/>
            <p:nvPr/>
          </p:nvSpPr>
          <p:spPr>
            <a:xfrm>
              <a:off x="5618997" y="3029934"/>
              <a:ext cx="1065021" cy="269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ea"/>
                  <a:ea typeface="+mj-ea"/>
                </a:rPr>
                <a:t>습도 </a:t>
              </a:r>
              <a:r>
                <a:rPr lang="en-US" altLang="ko-KR" sz="1200" b="1">
                  <a:solidFill>
                    <a:schemeClr val="bg1"/>
                  </a:solidFill>
                  <a:latin typeface="+mj-ea"/>
                  <a:ea typeface="+mj-ea"/>
                </a:rPr>
                <a:t>:  60 %</a:t>
              </a:r>
              <a:endParaRPr lang="ko-KR" altLang="en-US" sz="1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680941" y="3029934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17700" y="3898969"/>
            <a:ext cx="1066318" cy="276999"/>
            <a:chOff x="5617700" y="3438240"/>
            <a:chExt cx="1066318" cy="276999"/>
          </a:xfrm>
        </p:grpSpPr>
        <p:sp>
          <p:nvSpPr>
            <p:cNvPr id="23" name="TextBox 22"/>
            <p:cNvSpPr txBox="1"/>
            <p:nvPr/>
          </p:nvSpPr>
          <p:spPr>
            <a:xfrm>
              <a:off x="5617700" y="3438240"/>
              <a:ext cx="1026940" cy="2710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lt"/>
                  <a:ea typeface="+mj-ea"/>
                </a:rPr>
                <a:t>온도 </a:t>
              </a:r>
              <a:r>
                <a:rPr lang="en-US" altLang="ko-KR" sz="1200" b="1">
                  <a:solidFill>
                    <a:schemeClr val="bg1"/>
                  </a:solidFill>
                  <a:latin typeface="+mj-lt"/>
                  <a:ea typeface="+mj-ea"/>
                </a:rPr>
                <a:t>:  </a:t>
              </a:r>
              <a:r>
                <a:rPr lang="en-US" altLang="ko-KR" sz="1200">
                  <a:solidFill>
                    <a:schemeClr val="bg1"/>
                  </a:solidFill>
                  <a:latin typeface="+mj-lt"/>
                </a:rPr>
                <a:t>25 ℃</a:t>
              </a:r>
              <a:endParaRPr lang="ko-KR" altLang="en-US" sz="1200" b="1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680941" y="3438240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6151507" y="3514700"/>
            <a:ext cx="254472" cy="228925"/>
          </a:xfrm>
          <a:prstGeom prst="rect">
            <a:avLst/>
          </a:prstGeom>
          <a:solidFill>
            <a:srgbClr val="B5D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1507" y="3923005"/>
            <a:ext cx="254472" cy="228925"/>
          </a:xfrm>
          <a:prstGeom prst="rect">
            <a:avLst/>
          </a:prstGeom>
          <a:solidFill>
            <a:srgbClr val="B5D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1" name="타원 40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3" name="TextBox 42">
            <a:hlinkClick r:id="rId9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1044729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111181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22737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426008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430055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356230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5" y="2005024"/>
              <a:ext cx="875073" cy="272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463" y="3429000"/>
            <a:ext cx="323332" cy="3908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819841"/>
            <a:ext cx="551623" cy="462969"/>
          </a:xfrm>
          <a:prstGeom prst="rect">
            <a:avLst/>
          </a:prstGeom>
        </p:spPr>
      </p:pic>
      <p:sp>
        <p:nvSpPr>
          <p:cNvPr id="32" name="모서리가 둥근 직사각형 33">
            <a:hlinkClick r:id="rId8" action="ppaction://hlinksldjump"/>
          </p:cNvPr>
          <p:cNvSpPr/>
          <p:nvPr/>
        </p:nvSpPr>
        <p:spPr>
          <a:xfrm>
            <a:off x="5504152" y="4663928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확인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4319" y="3003898"/>
            <a:ext cx="1865015" cy="257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수정 값을 입력해주세요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51507" y="3514700"/>
            <a:ext cx="254472" cy="228925"/>
          </a:xfrm>
          <a:prstGeom prst="rect">
            <a:avLst/>
          </a:prstGeom>
          <a:solidFill>
            <a:srgbClr val="B5D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1507" y="3923005"/>
            <a:ext cx="254472" cy="228925"/>
          </a:xfrm>
          <a:prstGeom prst="rect">
            <a:avLst/>
          </a:prstGeom>
          <a:solidFill>
            <a:srgbClr val="B5D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618997" y="3490663"/>
            <a:ext cx="1065021" cy="276999"/>
            <a:chOff x="5618997" y="3029934"/>
            <a:chExt cx="1065021" cy="276999"/>
          </a:xfrm>
        </p:grpSpPr>
        <p:sp>
          <p:nvSpPr>
            <p:cNvPr id="28" name="TextBox 27"/>
            <p:cNvSpPr txBox="1"/>
            <p:nvPr/>
          </p:nvSpPr>
          <p:spPr>
            <a:xfrm>
              <a:off x="5618997" y="3029934"/>
              <a:ext cx="1065021" cy="269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ea"/>
                  <a:ea typeface="+mj-ea"/>
                </a:rPr>
                <a:t>습도 </a:t>
              </a:r>
              <a:r>
                <a:rPr lang="en-US" altLang="ko-KR" sz="1200" b="1">
                  <a:solidFill>
                    <a:schemeClr val="bg1"/>
                  </a:solidFill>
                  <a:latin typeface="+mj-ea"/>
                  <a:ea typeface="+mj-ea"/>
                </a:rPr>
                <a:t>:  70 %</a:t>
              </a:r>
              <a:endParaRPr lang="ko-KR" altLang="en-US" sz="1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80941" y="3029934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617700" y="3898969"/>
            <a:ext cx="1075936" cy="276999"/>
            <a:chOff x="5617700" y="3438240"/>
            <a:chExt cx="1075936" cy="276999"/>
          </a:xfrm>
        </p:grpSpPr>
        <p:sp>
          <p:nvSpPr>
            <p:cNvPr id="34" name="TextBox 33"/>
            <p:cNvSpPr txBox="1"/>
            <p:nvPr/>
          </p:nvSpPr>
          <p:spPr>
            <a:xfrm>
              <a:off x="5617700" y="3438240"/>
              <a:ext cx="1026940" cy="2710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lt"/>
                  <a:ea typeface="+mj-ea"/>
                </a:rPr>
                <a:t>온도 </a:t>
              </a:r>
              <a:r>
                <a:rPr lang="en-US" altLang="ko-KR" sz="1200" b="1">
                  <a:solidFill>
                    <a:schemeClr val="bg1"/>
                  </a:solidFill>
                  <a:latin typeface="+mj-lt"/>
                  <a:ea typeface="+mj-ea"/>
                </a:rPr>
                <a:t>:  22</a:t>
              </a:r>
              <a:r>
                <a:rPr lang="en-US" altLang="ko-KR" sz="1200">
                  <a:solidFill>
                    <a:schemeClr val="bg1"/>
                  </a:solidFill>
                  <a:latin typeface="+mj-lt"/>
                </a:rPr>
                <a:t> ℃</a:t>
              </a:r>
              <a:endParaRPr lang="ko-KR" altLang="en-US" sz="1200" b="1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80941" y="3438240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4" name="타원 4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6" name="TextBox 45">
            <a:hlinkClick r:id="rId9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1090387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156839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273035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471666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475713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28711" y="2401888"/>
            <a:ext cx="1925001" cy="2898284"/>
            <a:chOff x="5092053" y="2005025"/>
            <a:chExt cx="1590910" cy="2634803"/>
          </a:xfrm>
        </p:grpSpPr>
        <p:sp>
          <p:nvSpPr>
            <p:cNvPr id="16" name="TextBox 15"/>
            <p:cNvSpPr txBox="1"/>
            <p:nvPr/>
          </p:nvSpPr>
          <p:spPr>
            <a:xfrm>
              <a:off x="5438304" y="2005023"/>
              <a:ext cx="875074" cy="2703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b="1">
                  <a:solidFill>
                    <a:schemeClr val="bg1"/>
                  </a:solidFill>
                  <a:latin typeface="MD아롱체"/>
                  <a:ea typeface="MD아롱체"/>
                </a:rPr>
                <a:t>MY PLANT</a:t>
              </a:r>
              <a:endParaRPr lang="ko-KR" altLang="en-US" sz="1400" b="1">
                <a:solidFill>
                  <a:schemeClr val="bg1"/>
                </a:solidFill>
                <a:latin typeface="MD아롱체"/>
                <a:ea typeface="MD아롱체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092053" y="2368127"/>
              <a:ext cx="1590910" cy="2271701"/>
            </a:xfrm>
            <a:prstGeom prst="roundRect">
              <a:avLst>
                <a:gd name="adj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43628" y="3075539"/>
            <a:ext cx="355665" cy="4299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129318" y="3522599"/>
            <a:ext cx="551623" cy="4629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5181585" y="4045294"/>
            <a:ext cx="498038" cy="4980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99293" y="4148297"/>
            <a:ext cx="969147" cy="270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현재 영양분</a:t>
            </a:r>
          </a:p>
        </p:txBody>
      </p:sp>
      <p:pic>
        <p:nvPicPr>
          <p:cNvPr id="28" name="그림 2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325064" y="5445086"/>
            <a:ext cx="572691" cy="366050"/>
          </a:xfrm>
          <a:prstGeom prst="rect">
            <a:avLst/>
          </a:prstGeom>
        </p:spPr>
      </p:pic>
      <p:sp>
        <p:nvSpPr>
          <p:cNvPr id="21" name="모서리가 둥근 직사각형 33">
            <a:hlinkClick r:id="" action="ppaction://noaction"/>
          </p:cNvPr>
          <p:cNvSpPr/>
          <p:nvPr/>
        </p:nvSpPr>
        <p:spPr>
          <a:xfrm>
            <a:off x="5955705" y="4756603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팅수정</a:t>
            </a:r>
          </a:p>
        </p:txBody>
      </p:sp>
      <p:sp>
        <p:nvSpPr>
          <p:cNvPr id="32" name="모서리가 둥근 직사각형 33">
            <a:hlinkClick r:id="" action="ppaction://noaction"/>
          </p:cNvPr>
          <p:cNvSpPr/>
          <p:nvPr/>
        </p:nvSpPr>
        <p:spPr>
          <a:xfrm>
            <a:off x="5066172" y="4765399"/>
            <a:ext cx="774120" cy="28720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셋</a:t>
            </a: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팅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651108" y="3152001"/>
            <a:ext cx="1065021" cy="276999"/>
            <a:chOff x="5618997" y="3029934"/>
            <a:chExt cx="1065021" cy="276999"/>
          </a:xfrm>
        </p:grpSpPr>
        <p:sp>
          <p:nvSpPr>
            <p:cNvPr id="27" name="TextBox 26"/>
            <p:cNvSpPr txBox="1"/>
            <p:nvPr/>
          </p:nvSpPr>
          <p:spPr>
            <a:xfrm>
              <a:off x="5618997" y="3029934"/>
              <a:ext cx="1065021" cy="271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ea"/>
                  <a:ea typeface="+mj-ea"/>
                </a:rPr>
                <a:t>습도 </a:t>
              </a:r>
              <a:r>
                <a:rPr lang="en-US" altLang="ko-KR" sz="1200" b="1">
                  <a:solidFill>
                    <a:schemeClr val="bg1"/>
                  </a:solidFill>
                  <a:latin typeface="+mj-ea"/>
                  <a:ea typeface="+mj-ea"/>
                </a:rPr>
                <a:t>:  70 %</a:t>
              </a:r>
              <a:endParaRPr lang="ko-KR" altLang="en-US" sz="1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80941" y="3029934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45127" y="3615583"/>
            <a:ext cx="1066318" cy="276999"/>
            <a:chOff x="5617700" y="3438240"/>
            <a:chExt cx="1066318" cy="276999"/>
          </a:xfrm>
        </p:grpSpPr>
        <p:sp>
          <p:nvSpPr>
            <p:cNvPr id="37" name="TextBox 36"/>
            <p:cNvSpPr txBox="1"/>
            <p:nvPr/>
          </p:nvSpPr>
          <p:spPr>
            <a:xfrm>
              <a:off x="5617700" y="3438240"/>
              <a:ext cx="1028087" cy="2687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latin typeface="+mj-lt"/>
                  <a:ea typeface="+mj-ea"/>
                </a:rPr>
                <a:t>온도 </a:t>
              </a:r>
              <a:r>
                <a:rPr lang="en-US" altLang="ko-KR" sz="1200" b="1">
                  <a:solidFill>
                    <a:schemeClr val="bg1"/>
                  </a:solidFill>
                  <a:latin typeface="+mj-lt"/>
                  <a:ea typeface="+mj-ea"/>
                </a:rPr>
                <a:t>:  </a:t>
              </a:r>
              <a:r>
                <a:rPr lang="en-US" altLang="ko-KR" sz="1200">
                  <a:solidFill>
                    <a:schemeClr val="bg1"/>
                  </a:solidFill>
                  <a:latin typeface="+mj-lt"/>
                </a:rPr>
                <a:t>22 ℃</a:t>
              </a:r>
              <a:endParaRPr lang="ko-KR" altLang="en-US" sz="1200" b="1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80941" y="3438240"/>
              <a:ext cx="93046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5" name="타원 34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6" name="TextBox 45">
            <a:hlinkClick r:id="rId10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71436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48522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199460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193238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073460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144743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79079" y="2305305"/>
            <a:ext cx="813136" cy="264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식물 관리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4422" y="2778761"/>
            <a:ext cx="1590910" cy="187743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121746" y="2901538"/>
            <a:ext cx="197553" cy="238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073645" y="3429000"/>
            <a:ext cx="253055" cy="2123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708597" y="3062575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55608" y="3062575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26657" y="3642975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73668" y="3642975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" name="덧셈 기호 1">
            <a:hlinkClick r:id="rId8" action="ppaction://hlinksldjump"/>
          </p:cNvPr>
          <p:cNvSpPr/>
          <p:nvPr/>
        </p:nvSpPr>
        <p:spPr>
          <a:xfrm>
            <a:off x="5748415" y="3058010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5766475" y="3638410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뺄셈 기호 6"/>
          <p:cNvSpPr/>
          <p:nvPr/>
        </p:nvSpPr>
        <p:spPr>
          <a:xfrm>
            <a:off x="6185699" y="3127849"/>
            <a:ext cx="272375" cy="130549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뺄셈 기호 35"/>
          <p:cNvSpPr/>
          <p:nvPr/>
        </p:nvSpPr>
        <p:spPr>
          <a:xfrm>
            <a:off x="6203759" y="3708249"/>
            <a:ext cx="272375" cy="130549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74650" y="2909907"/>
            <a:ext cx="40319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latin typeface="+mj-ea"/>
                <a:ea typeface="+mj-ea"/>
              </a:rPr>
              <a:t> 습도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2780" y="3426002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800" b="1">
                <a:latin typeface="+mj-ea"/>
                <a:ea typeface="+mj-ea"/>
              </a:rPr>
              <a:t>온도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35913" y="3101793"/>
            <a:ext cx="480052" cy="2360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34192" y="3637059"/>
            <a:ext cx="501537" cy="27292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31707" y="4009452"/>
            <a:ext cx="470386" cy="443352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712062" y="4125619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155608" y="413561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41" name="TextBox 40"/>
          <p:cNvSpPr txBox="1"/>
          <p:nvPr/>
        </p:nvSpPr>
        <p:spPr>
          <a:xfrm>
            <a:off x="5260243" y="4312176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b="1">
                <a:latin typeface="+mj-ea"/>
                <a:ea typeface="+mj-ea"/>
              </a:rPr>
              <a:t>LED</a:t>
            </a:r>
            <a:endParaRPr lang="ko-KR" altLang="en-US" sz="800" b="1"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64721" y="4121364"/>
            <a:ext cx="398894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ON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93298" y="4121364"/>
            <a:ext cx="475142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OFF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50" name="타원 4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52" name="TextBox 51">
            <a:hlinkClick r:id="rId12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71436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48522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199460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193238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073460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144743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79079" y="2305305"/>
            <a:ext cx="813136" cy="264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식물 관리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4422" y="2778761"/>
            <a:ext cx="1590910" cy="187743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121746" y="2901538"/>
            <a:ext cx="197553" cy="238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073645" y="3429000"/>
            <a:ext cx="253055" cy="2123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712062" y="309173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55608" y="309173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12062" y="364006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55608" y="364006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" name="덧셈 기호 1"/>
          <p:cNvSpPr/>
          <p:nvPr/>
        </p:nvSpPr>
        <p:spPr>
          <a:xfrm>
            <a:off x="5751880" y="3087165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5751880" y="3635495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뺄셈 기호 6"/>
          <p:cNvSpPr/>
          <p:nvPr/>
        </p:nvSpPr>
        <p:spPr>
          <a:xfrm>
            <a:off x="6185699" y="3124367"/>
            <a:ext cx="272375" cy="195823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뺄셈 기호 35">
            <a:hlinkClick r:id="rId8" action="ppaction://hlinksldjump"/>
          </p:cNvPr>
          <p:cNvSpPr/>
          <p:nvPr/>
        </p:nvSpPr>
        <p:spPr>
          <a:xfrm>
            <a:off x="6185699" y="3673360"/>
            <a:ext cx="272375" cy="194497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74650" y="2909907"/>
            <a:ext cx="40319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latin typeface="+mj-ea"/>
                <a:ea typeface="+mj-ea"/>
              </a:rPr>
              <a:t> 습도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2780" y="3426002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800" b="1">
                <a:latin typeface="+mj-ea"/>
                <a:ea typeface="+mj-ea"/>
              </a:rPr>
              <a:t>온도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141726" y="3105024"/>
            <a:ext cx="480160" cy="23450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31038" y="3634144"/>
            <a:ext cx="501537" cy="2729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46613" y="4009452"/>
            <a:ext cx="470386" cy="44335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5712062" y="4125619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55608" y="413561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33" name="TextBox 32"/>
          <p:cNvSpPr txBox="1"/>
          <p:nvPr/>
        </p:nvSpPr>
        <p:spPr>
          <a:xfrm>
            <a:off x="5260243" y="4312176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b="1">
                <a:latin typeface="+mj-ea"/>
                <a:ea typeface="+mj-ea"/>
              </a:rPr>
              <a:t>LED</a:t>
            </a:r>
            <a:endParaRPr lang="ko-KR" altLang="en-US" sz="800" b="1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7848" y="4121364"/>
            <a:ext cx="395292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ON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98" y="4121364"/>
            <a:ext cx="475142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OFF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7" name="타원 4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9" name="TextBox 48">
            <a:hlinkClick r:id="rId12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71436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48522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1994607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193238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073460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144743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79079" y="2305305"/>
            <a:ext cx="813136" cy="2645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식물 관리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4422" y="2778761"/>
            <a:ext cx="1590910" cy="187743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121746" y="2901538"/>
            <a:ext cx="197553" cy="238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073645" y="3429000"/>
            <a:ext cx="253055" cy="212386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727916" y="3084697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71462" y="3094198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27916" y="3611526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71462" y="3621517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" name="덧셈 기호 1"/>
          <p:cNvSpPr/>
          <p:nvPr/>
        </p:nvSpPr>
        <p:spPr>
          <a:xfrm>
            <a:off x="5759624" y="3089632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5759624" y="3608398"/>
            <a:ext cx="252920" cy="270227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뺄셈 기호 6"/>
          <p:cNvSpPr/>
          <p:nvPr/>
        </p:nvSpPr>
        <p:spPr>
          <a:xfrm>
            <a:off x="6197809" y="3149970"/>
            <a:ext cx="272375" cy="130549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뺄셈 기호 35"/>
          <p:cNvSpPr/>
          <p:nvPr/>
        </p:nvSpPr>
        <p:spPr>
          <a:xfrm>
            <a:off x="6194248" y="3683415"/>
            <a:ext cx="272375" cy="130549"/>
          </a:xfrm>
          <a:prstGeom prst="mathMinus">
            <a:avLst>
              <a:gd name="adj1" fmla="val 235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74650" y="2909907"/>
            <a:ext cx="403190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latin typeface="+mj-ea"/>
                <a:ea typeface="+mj-ea"/>
              </a:rPr>
              <a:t> 습도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2780" y="3426002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800" b="1">
                <a:latin typeface="+mj-ea"/>
                <a:ea typeface="+mj-ea"/>
              </a:rPr>
              <a:t>온도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30185" y="3125351"/>
            <a:ext cx="480160" cy="2345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l="-15360"/>
          <a:stretch>
            <a:fillRect/>
          </a:stretch>
        </p:blipFill>
        <p:spPr>
          <a:xfrm>
            <a:off x="5052078" y="3654147"/>
            <a:ext cx="583206" cy="2620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150205" y="4009452"/>
            <a:ext cx="470386" cy="44335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712062" y="4125619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155608" y="4135610"/>
            <a:ext cx="33255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5260243" y="4312176"/>
            <a:ext cx="63698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800" b="1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800" b="1">
                <a:latin typeface="+mj-ea"/>
                <a:ea typeface="+mj-ea"/>
              </a:rPr>
              <a:t>LED</a:t>
            </a:r>
            <a:endParaRPr lang="ko-KR" altLang="en-US" sz="800" b="1"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77848" y="4121364"/>
            <a:ext cx="395292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ON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3298" y="4121364"/>
            <a:ext cx="475142" cy="267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OFF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7" name="타원 4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9" name="TextBox 48">
            <a:hlinkClick r:id="rId11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203521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80608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26693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25324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205546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76829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81954" y="2434339"/>
            <a:ext cx="1005511" cy="2688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위 치  조 회 </a:t>
            </a:r>
          </a:p>
        </p:txBody>
      </p:sp>
      <p:sp>
        <p:nvSpPr>
          <p:cNvPr id="42" name="모서리가 둥근 직사각형 33">
            <a:hlinkClick r:id="" action="ppaction://noaction"/>
          </p:cNvPr>
          <p:cNvSpPr/>
          <p:nvPr/>
        </p:nvSpPr>
        <p:spPr>
          <a:xfrm>
            <a:off x="5307744" y="3789045"/>
            <a:ext cx="1260649" cy="483396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설정한 위치</a:t>
            </a:r>
          </a:p>
        </p:txBody>
      </p:sp>
      <p:sp>
        <p:nvSpPr>
          <p:cNvPr id="43" name="모서리가 둥근 직사각형 33">
            <a:hlinkClick r:id="rId6" action="ppaction://hlinksldjump"/>
          </p:cNvPr>
          <p:cNvSpPr/>
          <p:nvPr/>
        </p:nvSpPr>
        <p:spPr>
          <a:xfrm>
            <a:off x="5307744" y="2925766"/>
            <a:ext cx="1260649" cy="503234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0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내 주변 위치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9" name="타원 18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1" name="TextBox 20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2" name="타원 31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01025" y="212690"/>
            <a:ext cx="58862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latin typeface="나눔고딕"/>
                <a:ea typeface="나눔고딕"/>
              </a:rPr>
              <a:t>1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7880" y="470211"/>
            <a:ext cx="252184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1.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주제선정 동기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49" y="1860977"/>
            <a:ext cx="3343742" cy="43916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4" r="27497"/>
          <a:stretch/>
        </p:blipFill>
        <p:spPr>
          <a:xfrm>
            <a:off x="4015358" y="2840776"/>
            <a:ext cx="2090951" cy="2705661"/>
          </a:xfrm>
          <a:prstGeom prst="rect">
            <a:avLst/>
          </a:prstGeom>
        </p:spPr>
      </p:pic>
      <p:sp>
        <p:nvSpPr>
          <p:cNvPr id="7" name="구름 모양 설명선 6"/>
          <p:cNvSpPr/>
          <p:nvPr/>
        </p:nvSpPr>
        <p:spPr>
          <a:xfrm>
            <a:off x="5410363" y="2426527"/>
            <a:ext cx="1054250" cy="88019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42" y="2573879"/>
            <a:ext cx="628691" cy="5337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45" y="728506"/>
            <a:ext cx="4584127" cy="44063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33" y="2426527"/>
            <a:ext cx="4584127" cy="440634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80337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57423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03508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02139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82361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53644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81954" y="2411154"/>
            <a:ext cx="1005511" cy="266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위 치  조 회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72618" y="3114453"/>
            <a:ext cx="2012795" cy="194586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r="9960" b="6590"/>
          <a:stretch>
            <a:fillRect/>
          </a:stretch>
        </p:blipFill>
        <p:spPr>
          <a:xfrm>
            <a:off x="4870875" y="2780475"/>
            <a:ext cx="2008845" cy="329322"/>
          </a:xfrm>
          <a:prstGeom prst="roundRect">
            <a:avLst>
              <a:gd name="adj" fmla="val 16667"/>
            </a:avLst>
          </a:prstGeom>
        </p:spPr>
      </p:pic>
      <p:pic>
        <p:nvPicPr>
          <p:cNvPr id="41" name="그림 40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35391" y="2964366"/>
            <a:ext cx="438334" cy="46463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0" name="타원 1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2" name="TextBox 21">
            <a:hlinkClick r:id="rId10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590792" y="1027952"/>
            <a:ext cx="2600840" cy="5189527"/>
          </a:xfrm>
          <a:prstGeom prst="rect">
            <a:avLst/>
          </a:prstGeom>
        </p:spPr>
      </p:pic>
      <p:sp>
        <p:nvSpPr>
          <p:cNvPr id="5" name="직사각형 5"/>
          <p:cNvSpPr/>
          <p:nvPr/>
        </p:nvSpPr>
        <p:spPr>
          <a:xfrm>
            <a:off x="4889157" y="2005038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그림 7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21111234">
            <a:off x="4921145" y="1951123"/>
            <a:ext cx="354611" cy="476755"/>
          </a:xfrm>
          <a:prstGeom prst="rect">
            <a:avLst/>
          </a:prstGeom>
        </p:spPr>
      </p:pic>
      <p:pic>
        <p:nvPicPr>
          <p:cNvPr id="7" name="그림 8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688175">
            <a:off x="5203225" y="2149754"/>
            <a:ext cx="209041" cy="282884"/>
          </a:xfrm>
          <a:prstGeom prst="rect">
            <a:avLst/>
          </a:prstGeom>
        </p:spPr>
      </p:pic>
      <p:sp>
        <p:nvSpPr>
          <p:cNvPr id="9" name="모서리가 둥근 직사각형 2">
            <a:hlinkClick r:id="rId4" action="ppaction://hlinksldjump"/>
          </p:cNvPr>
          <p:cNvSpPr/>
          <p:nvPr/>
        </p:nvSpPr>
        <p:spPr>
          <a:xfrm>
            <a:off x="4996654" y="5006743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51189" y="5078026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5"/>
          <p:cNvSpPr txBox="1"/>
          <p:nvPr/>
        </p:nvSpPr>
        <p:spPr>
          <a:xfrm>
            <a:off x="5542847" y="2131419"/>
            <a:ext cx="692218" cy="29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MD아롱체"/>
                <a:ea typeface="MD아롱체"/>
              </a:rPr>
              <a:t>F </a:t>
            </a:r>
            <a:r>
              <a:rPr lang="ko-KR" altLang="en-US" sz="1400" b="1">
                <a:solidFill>
                  <a:schemeClr val="bg1"/>
                </a:solidFill>
                <a:latin typeface="MD아롱체"/>
                <a:ea typeface="MD아롱체"/>
              </a:rPr>
              <a:t>식물</a:t>
            </a:r>
          </a:p>
        </p:txBody>
      </p:sp>
      <p:sp>
        <p:nvSpPr>
          <p:cNvPr id="13" name="모서리가 둥근 직사각형 25"/>
          <p:cNvSpPr/>
          <p:nvPr/>
        </p:nvSpPr>
        <p:spPr>
          <a:xfrm>
            <a:off x="5109269" y="3485323"/>
            <a:ext cx="1590910" cy="1372998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4" name="그림 17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5306738" y="3782092"/>
            <a:ext cx="293938" cy="289360"/>
          </a:xfrm>
          <a:prstGeom prst="rect">
            <a:avLst/>
          </a:prstGeom>
        </p:spPr>
      </p:pic>
      <p:pic>
        <p:nvPicPr>
          <p:cNvPr id="15" name="그림 18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227321" y="4342413"/>
            <a:ext cx="455886" cy="311600"/>
          </a:xfrm>
          <a:prstGeom prst="rect">
            <a:avLst/>
          </a:prstGeom>
        </p:spPr>
      </p:pic>
      <p:pic>
        <p:nvPicPr>
          <p:cNvPr id="20" name="그림 2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6176077" y="4961480"/>
            <a:ext cx="572691" cy="3660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5735908" y="3741249"/>
            <a:ext cx="789878" cy="331093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25℃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43342" y="4351864"/>
            <a:ext cx="789878" cy="331093"/>
          </a:xfrm>
          <a:prstGeom prst="roundRect">
            <a:avLst>
              <a:gd name="adj" fmla="val 16667"/>
            </a:avLst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25℃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179530" y="2503738"/>
            <a:ext cx="1508876" cy="925262"/>
          </a:xfrm>
          <a:prstGeom prst="roundRect">
            <a:avLst>
              <a:gd name="adj" fmla="val 16667"/>
            </a:avLst>
          </a:prstGeom>
        </p:spPr>
      </p:pic>
      <p:sp>
        <p:nvSpPr>
          <p:cNvPr id="22" name="직사각형 2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6" name="타원 25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5" name="TextBox 34">
            <a:hlinkClick r:id="rId9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47941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25027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71112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69743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49965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21248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81954" y="2378758"/>
            <a:ext cx="957886" cy="267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식 물  사 전</a:t>
            </a:r>
          </a:p>
        </p:txBody>
      </p:sp>
      <p:sp>
        <p:nvSpPr>
          <p:cNvPr id="17" name="모서리가 둥근 직사각형 16">
            <a:hlinkClick r:id="rId6" action="ppaction://hlinksldjump"/>
          </p:cNvPr>
          <p:cNvSpPr/>
          <p:nvPr/>
        </p:nvSpPr>
        <p:spPr>
          <a:xfrm>
            <a:off x="4875216" y="3271432"/>
            <a:ext cx="1980000" cy="5760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0" name="그림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96816" y="3285832"/>
            <a:ext cx="916468" cy="594000"/>
          </a:xfrm>
          <a:prstGeom prst="roundRect">
            <a:avLst>
              <a:gd name="adj" fmla="val 16667"/>
            </a:avLst>
          </a:prstGeom>
        </p:spPr>
      </p:pic>
      <p:sp>
        <p:nvSpPr>
          <p:cNvPr id="21" name="TextBox 20"/>
          <p:cNvSpPr txBox="1"/>
          <p:nvPr/>
        </p:nvSpPr>
        <p:spPr>
          <a:xfrm>
            <a:off x="5852068" y="3307416"/>
            <a:ext cx="940884" cy="24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프리지아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63684" y="3551350"/>
            <a:ext cx="987347" cy="3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적정온도 : 15℃</a:t>
            </a:r>
          </a:p>
          <a:p>
            <a:pPr>
              <a:defRPr lang="ko-KR" altLang="en-US"/>
            </a:pPr>
            <a:r>
              <a:rPr lang="ko-KR" altLang="en-US" sz="900"/>
              <a:t>적정습도: 70%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86832" y="3896389"/>
            <a:ext cx="1980000" cy="5760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63684" y="3932373"/>
            <a:ext cx="940884" cy="240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장미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75300" y="4176307"/>
            <a:ext cx="987347" cy="365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적정온도 :20℃</a:t>
            </a:r>
          </a:p>
          <a:p>
            <a:pPr>
              <a:defRPr lang="ko-KR" altLang="en-US"/>
            </a:pPr>
            <a:r>
              <a:rPr lang="ko-KR" altLang="en-US" sz="900"/>
              <a:t>적정습도: 60%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98448" y="4512030"/>
            <a:ext cx="1980000" cy="5760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875300" y="4548013"/>
            <a:ext cx="940884" cy="241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올리브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6916" y="4791948"/>
            <a:ext cx="987347" cy="3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적정온도 : 24℃</a:t>
            </a:r>
          </a:p>
          <a:p>
            <a:pPr>
              <a:defRPr lang="ko-KR" altLang="en-US"/>
            </a:pPr>
            <a:r>
              <a:rPr lang="ko-KR" altLang="en-US" sz="900"/>
              <a:t>적정습도: 80%</a:t>
            </a:r>
          </a:p>
        </p:txBody>
      </p:sp>
      <p:pic>
        <p:nvPicPr>
          <p:cNvPr id="31" name="그림 30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916363" y="3893222"/>
            <a:ext cx="918000" cy="594000"/>
          </a:xfrm>
          <a:prstGeom prst="roundRect">
            <a:avLst>
              <a:gd name="adj" fmla="val 16667"/>
            </a:avLst>
          </a:prstGeom>
        </p:spPr>
      </p:pic>
      <p:pic>
        <p:nvPicPr>
          <p:cNvPr id="32" name="그림 3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4898097" y="4515467"/>
            <a:ext cx="918000" cy="594000"/>
          </a:xfrm>
          <a:prstGeom prst="roundRect">
            <a:avLst>
              <a:gd name="adj" fmla="val 16667"/>
            </a:avLst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901194" y="2811978"/>
            <a:ext cx="1402265" cy="313848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6339934" y="2815811"/>
            <a:ext cx="534328" cy="302012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/>
              <a:t>검색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43" name="타원 4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5" name="TextBox 44">
            <a:hlinkClick r:id="rId11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30531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07617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53702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52333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32556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03839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81954" y="2361348"/>
            <a:ext cx="1005511" cy="266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식 물  사 전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95689" y="2780556"/>
            <a:ext cx="1230096" cy="797274"/>
          </a:xfrm>
          <a:prstGeom prst="roundRect">
            <a:avLst>
              <a:gd name="adj" fmla="val 16667"/>
            </a:avLst>
          </a:prstGeom>
        </p:spPr>
      </p:pic>
      <p:sp>
        <p:nvSpPr>
          <p:cNvPr id="35" name="TextBox 34"/>
          <p:cNvSpPr txBox="1"/>
          <p:nvPr/>
        </p:nvSpPr>
        <p:spPr>
          <a:xfrm>
            <a:off x="5306123" y="3594470"/>
            <a:ext cx="940884" cy="24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프리지아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06123" y="3838404"/>
            <a:ext cx="987347" cy="364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적정온도 : 15℃</a:t>
            </a:r>
          </a:p>
          <a:p>
            <a:pPr>
              <a:defRPr lang="ko-KR" altLang="en-US"/>
            </a:pPr>
            <a:r>
              <a:rPr lang="ko-KR" altLang="en-US" sz="900"/>
              <a:t>적정습도: 70%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3335" y="4203920"/>
            <a:ext cx="2043925" cy="777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1) 심는 방법</a:t>
            </a:r>
          </a:p>
          <a:p>
            <a:pPr>
              <a:defRPr lang="ko-KR" altLang="en-US"/>
            </a:pPr>
            <a:r>
              <a:rPr lang="ko-KR" altLang="en-US" sz="900"/>
              <a:t>9월 상, 중순에 구근이 5cm 정도 묻히게 10×5cm 간격으로 정식한다. 정식 후 쓰러지기 쉬우므로 1~2단 넷트를 쳐서 관리한다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2" name="타원 21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56476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22928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39124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37755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41802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rId5" action="ppaction://hlinksldjump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" action="ppaction://noaction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928711" y="2667390"/>
            <a:ext cx="1925001" cy="249887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모서리가 둥근 직사각형 33">
            <a:hlinkClick r:id="rId6" action="ppaction://hlinksldjump"/>
          </p:cNvPr>
          <p:cNvSpPr/>
          <p:nvPr/>
        </p:nvSpPr>
        <p:spPr>
          <a:xfrm>
            <a:off x="4973171" y="3218750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080135">
              <a:defRPr lang="ko-KR" altLang="en-US"/>
            </a:pPr>
            <a:r>
              <a:rPr lang="ko-KR" altLang="en-US" sz="1200" spc="5">
                <a:solidFill>
                  <a:srgbClr val="FFFFFF"/>
                </a:solidFill>
                <a:cs typeface="맑은 고딕"/>
              </a:rPr>
              <a:t>내 그룹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3424" y="2257393"/>
            <a:ext cx="534966" cy="2944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latin typeface="MD아롱체"/>
                <a:ea typeface="MD아롱체"/>
              </a:rPr>
              <a:t>그룹</a:t>
            </a:r>
          </a:p>
        </p:txBody>
      </p:sp>
      <p:sp>
        <p:nvSpPr>
          <p:cNvPr id="23" name="모서리가 둥근 직사각형 33">
            <a:hlinkClick r:id="rId7" action="ppaction://hlinksldjump"/>
          </p:cNvPr>
          <p:cNvSpPr/>
          <p:nvPr/>
        </p:nvSpPr>
        <p:spPr>
          <a:xfrm>
            <a:off x="4983294" y="3745396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그룹 생성</a:t>
            </a:r>
          </a:p>
        </p:txBody>
      </p:sp>
      <p:sp>
        <p:nvSpPr>
          <p:cNvPr id="24" name="모서리가 둥근 직사각형 33">
            <a:hlinkClick r:id="rId8" action="ppaction://hlinksldjump"/>
          </p:cNvPr>
          <p:cNvSpPr/>
          <p:nvPr/>
        </p:nvSpPr>
        <p:spPr>
          <a:xfrm>
            <a:off x="4992221" y="4247814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그룹 조회</a:t>
            </a:r>
          </a:p>
        </p:txBody>
      </p:sp>
      <p:pic>
        <p:nvPicPr>
          <p:cNvPr id="2052" name="그림 2051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5057633" y="4294959"/>
            <a:ext cx="324000" cy="324000"/>
          </a:xfrm>
          <a:prstGeom prst="rect">
            <a:avLst/>
          </a:prstGeom>
        </p:spPr>
      </p:pic>
      <p:pic>
        <p:nvPicPr>
          <p:cNvPr id="2053" name="그림 2052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5071350" y="3801476"/>
            <a:ext cx="324000" cy="324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7" name="타원 2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9" name="TextBox 28">
            <a:hlinkClick r:id="rId11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34510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11597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57681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56313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36535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07818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58484" y="2397755"/>
            <a:ext cx="676581" cy="267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내 그룹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1310" y="2674754"/>
            <a:ext cx="1885131" cy="2415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41310" y="2674753"/>
          <a:ext cx="1885131" cy="2415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85131"/>
              </a:tblGrid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28335" y="4826628"/>
            <a:ext cx="471206" cy="314967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8" name="TextBox 17">
            <a:hlinkClick r:id="rId6" action="ppaction://hlinksldjump"/>
          </p:cNvPr>
          <p:cNvSpPr txBox="1"/>
          <p:nvPr/>
        </p:nvSpPr>
        <p:spPr>
          <a:xfrm>
            <a:off x="5410150" y="2706692"/>
            <a:ext cx="948740" cy="26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1조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9255" y="3152001"/>
            <a:ext cx="415760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2조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205" y="3557108"/>
            <a:ext cx="463385" cy="27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3조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8304" y="3931424"/>
            <a:ext cx="244311" cy="26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8304" y="4312335"/>
            <a:ext cx="244311" cy="263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68083" y="2732331"/>
            <a:ext cx="204254" cy="26950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3" name="타원 3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5" name="TextBox 34">
            <a:hlinkClick r:id="rId8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11414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88500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34585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33216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13438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184721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34684" y="2374658"/>
            <a:ext cx="419406" cy="2713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1조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1310" y="2651657"/>
            <a:ext cx="1885131" cy="2415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41310" y="2651656"/>
          <a:ext cx="1885131" cy="2415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85131"/>
              </a:tblGrid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28335" y="4803531"/>
            <a:ext cx="471206" cy="319014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8" name="TextBox 17">
            <a:hlinkClick r:id="rId6" action="ppaction://hlinksldjump"/>
          </p:cNvPr>
          <p:cNvSpPr txBox="1"/>
          <p:nvPr/>
        </p:nvSpPr>
        <p:spPr>
          <a:xfrm>
            <a:off x="5410150" y="2683595"/>
            <a:ext cx="948740" cy="26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박경미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9255" y="3128904"/>
            <a:ext cx="6253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안태혁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205" y="3534011"/>
            <a:ext cx="672935" cy="265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이진교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8304" y="3908327"/>
            <a:ext cx="244311" cy="262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8304" y="4289238"/>
            <a:ext cx="244311" cy="263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그림 20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4994956" y="2700222"/>
            <a:ext cx="324000" cy="324000"/>
          </a:xfrm>
          <a:prstGeom prst="rect">
            <a:avLst/>
          </a:prstGeom>
        </p:spPr>
      </p:pic>
      <p:pic>
        <p:nvPicPr>
          <p:cNvPr id="25" name="Picture 2"/>
          <p:cNvPicPr>
            <a:picLocks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002476" y="3105000"/>
            <a:ext cx="324000" cy="324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3"/>
          <p:cNvPicPr>
            <a:picLocks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020423" y="3534937"/>
            <a:ext cx="324000" cy="324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왼쪽 화살표 9">
            <a:hlinkClick r:id="" action="ppaction://noaction"/>
          </p:cNvPr>
          <p:cNvSpPr/>
          <p:nvPr/>
        </p:nvSpPr>
        <p:spPr>
          <a:xfrm>
            <a:off x="6560322" y="2130371"/>
            <a:ext cx="261416" cy="207261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 rot="10767387">
            <a:off x="6170083" y="2437520"/>
            <a:ext cx="804333" cy="941916"/>
          </a:xfrm>
          <a:prstGeom prst="wedgeRectCallout">
            <a:avLst>
              <a:gd name="adj1" fmla="val -20833"/>
              <a:gd name="adj2" fmla="val 625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sz="900">
              <a:ln w="9525" cap="flat" cmpd="sng" algn="ctr">
                <a:solidFill>
                  <a:schemeClr val="accent1"/>
                </a:solidFill>
                <a:prstDash val="solid"/>
                <a:round/>
              </a:ln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59499" y="2553936"/>
            <a:ext cx="723266" cy="5410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1000"/>
              <a:t>그룹 초대</a:t>
            </a:r>
          </a:p>
          <a:p>
            <a:pPr>
              <a:defRPr lang="ko-KR" altLang="en-US"/>
            </a:pPr>
            <a:endParaRPr lang="ko-KR" altLang="en-US" sz="1000"/>
          </a:p>
          <a:p>
            <a:pPr>
              <a:defRPr lang="ko-KR" altLang="en-US"/>
            </a:pPr>
            <a:r>
              <a:rPr lang="ko-KR" altLang="en-US" sz="1000"/>
              <a:t>그룹 탈퇴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8" name="타원 37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0" name="TextBox 39">
            <a:hlinkClick r:id="rId10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2" bldLvl="0" animBg="1"/>
      <p:bldP spid="29" grpId="1" bldLvl="0" animBg="1"/>
      <p:bldP spid="29" grpId="3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206305" y="1244322"/>
            <a:ext cx="7452850" cy="58985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0169" y="2030200"/>
            <a:ext cx="6542174" cy="33016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318" y="1934200"/>
            <a:ext cx="1443365" cy="641496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48668" y="2438690"/>
            <a:ext cx="6103675" cy="3012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3938854" y="2450924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822362" y="2447369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37673" y="2447369"/>
            <a:ext cx="811172" cy="28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77194" y="2437525"/>
            <a:ext cx="1058778" cy="28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70589" y="2450323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48668" y="2030200"/>
            <a:ext cx="12233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6078543" y="2431601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538435" y="2447369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5438624" y="2465163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47954" y="2465162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78543" y="2450867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8668" y="2923825"/>
            <a:ext cx="866132" cy="1203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accent6"/>
                </a:solidFill>
              </a:rPr>
              <a:t>그룹 만들기</a:t>
            </a:r>
            <a:endParaRPr lang="en-US" altLang="ko-KR" sz="800" dirty="0" smtClean="0">
              <a:solidFill>
                <a:schemeClr val="accent6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 관리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그룹조회</a:t>
            </a:r>
            <a:endParaRPr lang="en-US" altLang="ko-KR" sz="800" dirty="0"/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222" y="2465162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accent6"/>
                </a:solidFill>
              </a:rPr>
              <a:t>그룹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98000" y="2935448"/>
            <a:ext cx="463639" cy="2575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100000" l="961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32306">
            <a:off x="8385950" y="2884795"/>
            <a:ext cx="416289" cy="30821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272033" y="3193026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대구 모임</a:t>
            </a:r>
            <a:endParaRPr lang="en-US" altLang="ko-KR" sz="1200" dirty="0" smtClean="0"/>
          </a:p>
          <a:p>
            <a:pPr algn="ctr"/>
            <a:endParaRPr lang="en-US" altLang="ko-KR" dirty="0" smtClean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574390" y="3193025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해바라기 모임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940698" y="3178037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영진 모임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72032" y="4324610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5574390" y="4324609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940698" y="4324608"/>
            <a:ext cx="1008305" cy="9347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76252" y="3881563"/>
            <a:ext cx="505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5/20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40160" y="3881563"/>
            <a:ext cx="505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</a:t>
            </a:r>
            <a:r>
              <a:rPr lang="en-US" altLang="ko-KR" sz="1000" dirty="0" smtClean="0"/>
              <a:t>/10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455905" y="3881562"/>
            <a:ext cx="607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r>
              <a:rPr lang="en-US" altLang="ko-KR" sz="1000" dirty="0" smtClean="0"/>
              <a:t>5/30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401886" y="3295434"/>
            <a:ext cx="463639" cy="2575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8365624" y="3287468"/>
            <a:ext cx="607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만들기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10639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206305" y="1244322"/>
            <a:ext cx="7452850" cy="58985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0169" y="2030200"/>
            <a:ext cx="6542174" cy="33016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318" y="1934200"/>
            <a:ext cx="1443365" cy="641496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48668" y="2438690"/>
            <a:ext cx="6103675" cy="3012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3938854" y="2450924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822362" y="2447369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37673" y="2447369"/>
            <a:ext cx="811172" cy="28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77194" y="2437525"/>
            <a:ext cx="1058778" cy="28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70589" y="2450323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48668" y="2030200"/>
            <a:ext cx="12233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6078543" y="2431601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538435" y="2447369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5438624" y="2465163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47954" y="2465162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78543" y="2450867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8668" y="2923825"/>
            <a:ext cx="866132" cy="1203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bg1"/>
                </a:solidFill>
              </a:rPr>
              <a:t>그룹 만들기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>
                <a:solidFill>
                  <a:schemeClr val="accent6"/>
                </a:solidFill>
              </a:rPr>
              <a:t>그룹 관리</a:t>
            </a:r>
            <a:endParaRPr lang="en-US" altLang="ko-KR" sz="800" dirty="0" smtClean="0">
              <a:solidFill>
                <a:schemeClr val="accent6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그룹조회</a:t>
            </a:r>
            <a:endParaRPr lang="en-US" altLang="ko-KR" sz="800" dirty="0"/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222" y="2465162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accent6"/>
                </a:solidFill>
              </a:rPr>
              <a:t>그룹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376184" y="4893368"/>
            <a:ext cx="673194" cy="273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8376184" y="4906968"/>
            <a:ext cx="743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그룹삭제</a:t>
            </a:r>
            <a:endParaRPr lang="en-US" altLang="ko-KR" sz="10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4368711" y="3128862"/>
            <a:ext cx="1764472" cy="9989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+ </a:t>
            </a:r>
            <a:r>
              <a:rPr lang="ko-KR" altLang="en-US" sz="1100" dirty="0" smtClean="0"/>
              <a:t>박경미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그룹장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+ </a:t>
            </a:r>
            <a:r>
              <a:rPr lang="ko-KR" altLang="en-US" sz="1100" dirty="0" smtClean="0"/>
              <a:t>안태혁</a:t>
            </a:r>
            <a:endParaRPr lang="en-US" altLang="ko-KR" sz="1100" dirty="0" smtClean="0"/>
          </a:p>
          <a:p>
            <a:r>
              <a:rPr lang="en-US" altLang="ko-KR" sz="1100" dirty="0" smtClean="0"/>
              <a:t>+ </a:t>
            </a:r>
            <a:r>
              <a:rPr lang="ko-KR" altLang="en-US" sz="1100" dirty="0" smtClean="0"/>
              <a:t>이진교</a:t>
            </a:r>
            <a:endParaRPr lang="en-US" altLang="ko-KR" sz="1100" dirty="0" smtClean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78800" y="3128863"/>
            <a:ext cx="446745" cy="2325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279244" y="3397482"/>
            <a:ext cx="446745" cy="2325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72815" y="3912780"/>
            <a:ext cx="505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</a:t>
            </a:r>
            <a:r>
              <a:rPr lang="en-US" altLang="ko-KR" sz="1000" dirty="0" smtClean="0"/>
              <a:t>/20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72033" y="4402473"/>
            <a:ext cx="763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그룹 이름</a:t>
            </a:r>
            <a:endParaRPr lang="en-US" altLang="ko-KR" sz="1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4569369" y="4667442"/>
            <a:ext cx="505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인원</a:t>
            </a:r>
            <a:endParaRPr lang="en-US" altLang="ko-KR" sz="1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035972" y="4402473"/>
            <a:ext cx="104257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한마음</a:t>
            </a:r>
            <a:endParaRPr lang="ko-KR" altLang="en-US" sz="1100" dirty="0"/>
          </a:p>
        </p:txBody>
      </p:sp>
      <p:sp>
        <p:nvSpPr>
          <p:cNvPr id="49" name="직사각형 48"/>
          <p:cNvSpPr/>
          <p:nvPr/>
        </p:nvSpPr>
        <p:spPr>
          <a:xfrm>
            <a:off x="5034098" y="4777619"/>
            <a:ext cx="1042571" cy="229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20</a:t>
            </a:r>
            <a:endParaRPr lang="ko-KR" altLang="en-US" sz="14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609676" y="4892166"/>
            <a:ext cx="673194" cy="2734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574524" y="4901108"/>
            <a:ext cx="743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그룹 수정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541875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206305" y="1244322"/>
            <a:ext cx="7452850" cy="58985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0169" y="2030200"/>
            <a:ext cx="6542174" cy="33016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318" y="1934200"/>
            <a:ext cx="1443365" cy="641496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48668" y="2438690"/>
            <a:ext cx="6103675" cy="3012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3938854" y="2450924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822362" y="2447369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37673" y="2447369"/>
            <a:ext cx="811172" cy="28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77194" y="2437525"/>
            <a:ext cx="1058778" cy="28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70589" y="2450323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48668" y="2030200"/>
            <a:ext cx="12233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6078543" y="2431601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538435" y="2447369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5438624" y="2465163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47954" y="2465162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78543" y="2450867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8668" y="2923825"/>
            <a:ext cx="866132" cy="1203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bg1"/>
                </a:solidFill>
              </a:rPr>
              <a:t>그룹 만들기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 관리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>
                <a:solidFill>
                  <a:schemeClr val="accent6"/>
                </a:solidFill>
              </a:rPr>
              <a:t>그룹조회</a:t>
            </a:r>
            <a:endParaRPr lang="en-US" altLang="ko-KR" sz="800" dirty="0">
              <a:solidFill>
                <a:schemeClr val="accent6"/>
              </a:solidFill>
            </a:endParaRPr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222" y="2465162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accent6"/>
                </a:solidFill>
              </a:rPr>
              <a:t>그룹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468853" y="3781636"/>
            <a:ext cx="463639" cy="2575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100000" l="961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32306">
            <a:off x="8456803" y="3730983"/>
            <a:ext cx="416289" cy="30821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64711" y="2923825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 smtClean="0"/>
          </a:p>
          <a:p>
            <a:r>
              <a:rPr lang="ko-KR" altLang="en-US" sz="1200" dirty="0" smtClean="0"/>
              <a:t>박경미</a:t>
            </a:r>
            <a:endParaRPr lang="en-US" altLang="ko-KR" sz="1200" dirty="0" smtClean="0"/>
          </a:p>
          <a:p>
            <a:pPr algn="ctr"/>
            <a:endParaRPr lang="en-US" altLang="ko-KR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6912571" y="2951826"/>
            <a:ext cx="493098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en-US" altLang="ko-KR" sz="1000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8472739" y="4141622"/>
            <a:ext cx="463639" cy="2575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8436477" y="4133656"/>
            <a:ext cx="607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만들기</a:t>
            </a:r>
            <a:endParaRPr lang="en-US" altLang="ko-KR" sz="10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61086" y="2939243"/>
            <a:ext cx="48269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정보</a:t>
            </a:r>
            <a:endParaRPr lang="en-US" altLang="ko-KR" sz="1000" dirty="0" smtClean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64711" y="3337901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 smtClean="0"/>
          </a:p>
          <a:p>
            <a:r>
              <a:rPr lang="ko-KR" altLang="en-US" sz="1200" dirty="0" smtClean="0"/>
              <a:t>안태혁</a:t>
            </a:r>
            <a:endParaRPr lang="en-US" altLang="ko-KR" sz="1200" dirty="0" smtClean="0"/>
          </a:p>
          <a:p>
            <a:pPr algn="ctr"/>
            <a:endParaRPr lang="en-US" altLang="ko-KR" dirty="0" smtClean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180618" y="3770013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이진교</a:t>
            </a:r>
            <a:endParaRPr lang="en-US" altLang="ko-KR" sz="12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937970" y="3354627"/>
            <a:ext cx="493098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en-US" altLang="ko-KR" sz="10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7448524" y="3346977"/>
            <a:ext cx="48269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정보</a:t>
            </a:r>
            <a:endParaRPr lang="en-US" altLang="ko-KR" sz="1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6937970" y="3828757"/>
            <a:ext cx="493098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en-US" altLang="ko-KR" sz="1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7486485" y="3816174"/>
            <a:ext cx="482698" cy="2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정보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53274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9110" y="212689"/>
            <a:ext cx="592455" cy="100460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8635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2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설문결과</a:t>
            </a:r>
          </a:p>
        </p:txBody>
      </p:sp>
      <p:sp>
        <p:nvSpPr>
          <p:cNvPr id="26" name="실행 단추: 뒤로 또는 이전 25">
            <a:hlinkClick r:id="" action="ppaction://hlinkshowjump?jump=previousslide" highlightClick="1"/>
          </p:cNvPr>
          <p:cNvSpPr/>
          <p:nvPr/>
        </p:nvSpPr>
        <p:spPr>
          <a:xfrm>
            <a:off x="491907" y="454068"/>
            <a:ext cx="600205" cy="639349"/>
          </a:xfrm>
          <a:prstGeom prst="actionButtonBackPrevious">
            <a:avLst/>
          </a:prstGeo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graphicFrame>
        <p:nvGraphicFramePr>
          <p:cNvPr id="31" name="차트 30"/>
          <p:cNvGraphicFramePr/>
          <p:nvPr/>
        </p:nvGraphicFramePr>
        <p:xfrm>
          <a:off x="1828800" y="1371599"/>
          <a:ext cx="8534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설명선 1 34"/>
          <p:cNvSpPr/>
          <p:nvPr/>
        </p:nvSpPr>
        <p:spPr>
          <a:xfrm>
            <a:off x="7160400" y="4536456"/>
            <a:ext cx="1983600" cy="1983600"/>
          </a:xfrm>
          <a:prstGeom prst="borderCallout1">
            <a:avLst>
              <a:gd name="adj1" fmla="val 18750"/>
              <a:gd name="adj2" fmla="val -8333"/>
              <a:gd name="adj3" fmla="val 10606"/>
              <a:gd name="adj4" fmla="val -41404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stealth" w="sm" len="sm"/>
            <a:tailEnd type="stealth" w="sm" len="sm"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2398" y="4539644"/>
            <a:ext cx="2011601" cy="2005204"/>
          </a:xfrm>
          <a:prstGeom prst="rect">
            <a:avLst/>
          </a:prstGeom>
        </p:spPr>
      </p:pic>
      <p:sp>
        <p:nvSpPr>
          <p:cNvPr id="37" name="설명선 1 36"/>
          <p:cNvSpPr/>
          <p:nvPr/>
        </p:nvSpPr>
        <p:spPr>
          <a:xfrm>
            <a:off x="919307" y="4558379"/>
            <a:ext cx="2257607" cy="1526921"/>
          </a:xfrm>
          <a:prstGeom prst="borderCallout1">
            <a:avLst>
              <a:gd name="adj1" fmla="val 25917"/>
              <a:gd name="adj2" fmla="val 114035"/>
              <a:gd name="adj3" fmla="val -10385"/>
              <a:gd name="adj4" fmla="val 136774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stealth" w="sm" len="sm"/>
            <a:tailEnd type="stealth" w="sm" len="sm"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6169" y="4576162"/>
            <a:ext cx="2323839" cy="153875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42503" y="1105552"/>
            <a:ext cx="1359595" cy="1304204"/>
          </a:xfrm>
          <a:prstGeom prst="rect">
            <a:avLst/>
          </a:prstGeom>
        </p:spPr>
      </p:pic>
      <p:sp>
        <p:nvSpPr>
          <p:cNvPr id="39" name="설명선 1 38"/>
          <p:cNvSpPr/>
          <p:nvPr/>
        </p:nvSpPr>
        <p:spPr>
          <a:xfrm>
            <a:off x="6056022" y="1122594"/>
            <a:ext cx="1331203" cy="1252914"/>
          </a:xfrm>
          <a:prstGeom prst="borderCallout1">
            <a:avLst>
              <a:gd name="adj1" fmla="val 59197"/>
              <a:gd name="adj2" fmla="val -16019"/>
              <a:gd name="adj3" fmla="val 98671"/>
              <a:gd name="adj4" fmla="val -76231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stealth" w="sm" len="sm"/>
            <a:tailEnd type="stealth" w="sm" len="sm"/>
          </a:ln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206305" y="1244322"/>
            <a:ext cx="7452850" cy="58985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0169" y="2030200"/>
            <a:ext cx="6542174" cy="33016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318" y="1934200"/>
            <a:ext cx="1443365" cy="641496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48668" y="2438690"/>
            <a:ext cx="6103675" cy="3012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3938854" y="2450924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822362" y="2447369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37673" y="2447369"/>
            <a:ext cx="811172" cy="28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77194" y="2437525"/>
            <a:ext cx="1058778" cy="28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70589" y="2450323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48668" y="2030200"/>
            <a:ext cx="12233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6078543" y="2431601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538435" y="2447369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5438624" y="2465163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47954" y="2465162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78543" y="2450867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8668" y="2923825"/>
            <a:ext cx="866132" cy="1203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bg1"/>
                </a:solidFill>
              </a:rPr>
              <a:t>그룹 만들기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 관리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>
                <a:solidFill>
                  <a:schemeClr val="accent6"/>
                </a:solidFill>
              </a:rPr>
              <a:t>그룹조회</a:t>
            </a:r>
            <a:endParaRPr lang="en-US" altLang="ko-KR" sz="800" dirty="0">
              <a:solidFill>
                <a:schemeClr val="accent6"/>
              </a:solidFill>
            </a:endParaRPr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222" y="2465162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accent6"/>
                </a:solidFill>
              </a:rPr>
              <a:t>그룹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72033" y="3000744"/>
            <a:ext cx="705878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 smtClean="0"/>
          </a:p>
          <a:p>
            <a:r>
              <a:rPr lang="ko-KR" altLang="en-US" sz="1200" dirty="0" smtClean="0"/>
              <a:t>안태혁</a:t>
            </a:r>
            <a:endParaRPr lang="en-US" altLang="ko-KR" sz="1200" dirty="0" smtClean="0"/>
          </a:p>
          <a:p>
            <a:pPr algn="ctr"/>
            <a:endParaRPr lang="en-US" altLang="ko-KR" dirty="0" smtClean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272033" y="3498873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사는 곳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대구 </a:t>
            </a:r>
            <a:endParaRPr lang="en-US" altLang="ko-KR" sz="1200" dirty="0" smtClean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72033" y="3967315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     나이 </a:t>
            </a:r>
            <a:r>
              <a:rPr lang="en-US" altLang="ko-KR" sz="1200" dirty="0" smtClean="0"/>
              <a:t>: 24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72033" y="4489114"/>
            <a:ext cx="3784292" cy="320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 smtClean="0"/>
              <a:t>키우는 식물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해바라기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621483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206305" y="1244322"/>
            <a:ext cx="7452850" cy="58985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10169" y="2030200"/>
            <a:ext cx="6542174" cy="33016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6318" y="1934200"/>
            <a:ext cx="1443365" cy="641496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3048668" y="2438690"/>
            <a:ext cx="6103675" cy="3012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3938854" y="2450924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822362" y="2447369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37673" y="2447369"/>
            <a:ext cx="811172" cy="283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77194" y="2437525"/>
            <a:ext cx="1058778" cy="28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70589" y="2450323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048668" y="2030200"/>
            <a:ext cx="12233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6078543" y="2431601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538435" y="2447369"/>
            <a:ext cx="604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5438624" y="2465163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6847954" y="2465162"/>
            <a:ext cx="0" cy="28818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78543" y="2450867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048668" y="2923825"/>
            <a:ext cx="866132" cy="12039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bg1"/>
                </a:solidFill>
              </a:rPr>
              <a:t>그룹 만들기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/>
              <a:t>그룹 관리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r>
              <a:rPr lang="ko-KR" altLang="en-US" sz="800" dirty="0" smtClean="0">
                <a:solidFill>
                  <a:schemeClr val="accent6"/>
                </a:solidFill>
              </a:rPr>
              <a:t>그룹조회</a:t>
            </a:r>
            <a:endParaRPr lang="en-US" altLang="ko-KR" sz="800" dirty="0">
              <a:solidFill>
                <a:schemeClr val="accent6"/>
              </a:solidFill>
            </a:endParaRPr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222" y="2465162"/>
            <a:ext cx="1002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accent6"/>
                </a:solidFill>
              </a:rPr>
              <a:t>그룹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  <p:graphicFrame>
        <p:nvGraphicFramePr>
          <p:cNvPr id="50" name="차트 49"/>
          <p:cNvGraphicFramePr/>
          <p:nvPr>
            <p:extLst>
              <p:ext uri="{D42A27DB-BD31-4B8C-83A1-F6EECF244321}">
                <p14:modId xmlns:p14="http://schemas.microsoft.com/office/powerpoint/2010/main" val="40437802"/>
              </p:ext>
            </p:extLst>
          </p:nvPr>
        </p:nvGraphicFramePr>
        <p:xfrm>
          <a:off x="3809840" y="2753351"/>
          <a:ext cx="4231178" cy="2221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8612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460750" y="936568"/>
            <a:ext cx="2860924" cy="5708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89685" y="2003020"/>
            <a:ext cx="2188382" cy="37424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19216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17847"/>
            <a:ext cx="209041" cy="28288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934162" y="5321894"/>
            <a:ext cx="287858" cy="261097"/>
            <a:chOff x="5019887" y="4845501"/>
            <a:chExt cx="287858" cy="261097"/>
          </a:xfrm>
        </p:grpSpPr>
        <p:sp>
          <p:nvSpPr>
            <p:cNvPr id="3" name="모서리가 둥근 직사각형 2">
              <a:hlinkClick r:id="" action="ppaction://noaction"/>
            </p:cNvPr>
            <p:cNvSpPr/>
            <p:nvPr/>
          </p:nvSpPr>
          <p:spPr>
            <a:xfrm>
              <a:off x="5019887" y="4845501"/>
              <a:ext cx="287858" cy="261097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800"/>
            </a:p>
          </p:txBody>
        </p:sp>
        <p:sp>
          <p:nvSpPr>
            <p:cNvPr id="10" name="왼쪽 화살표 9">
              <a:hlinkClick r:id="rId5" action="ppaction://hlinksldjump"/>
            </p:cNvPr>
            <p:cNvSpPr/>
            <p:nvPr/>
          </p:nvSpPr>
          <p:spPr>
            <a:xfrm>
              <a:off x="5074422" y="4916784"/>
              <a:ext cx="166166" cy="143762"/>
            </a:xfrm>
            <a:prstGeom prst="leftArrow">
              <a:avLst>
                <a:gd name="adj1" fmla="val 5000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4928711" y="2647482"/>
            <a:ext cx="1925001" cy="249887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모서리가 둥근 직사각형 33">
            <a:hlinkClick r:id="" action="ppaction://noaction"/>
          </p:cNvPr>
          <p:cNvSpPr/>
          <p:nvPr/>
        </p:nvSpPr>
        <p:spPr>
          <a:xfrm>
            <a:off x="4973171" y="2902354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1080135">
              <a:defRPr lang="ko-KR" altLang="en-US"/>
            </a:pPr>
            <a:r>
              <a:rPr lang="en-US" altLang="ko-KR" sz="1200" spc="5">
                <a:solidFill>
                  <a:srgbClr val="FFFFFF"/>
                </a:solidFill>
                <a:cs typeface="맑은 고딕"/>
              </a:rPr>
              <a:t>    1. </a:t>
            </a:r>
            <a:r>
              <a:rPr lang="ko-KR" altLang="en-US" sz="1200" spc="5">
                <a:solidFill>
                  <a:srgbClr val="FFFFFF"/>
                </a:solidFill>
                <a:cs typeface="맑은 고딕"/>
              </a:rPr>
              <a:t>해바라기</a:t>
            </a:r>
            <a:endParaRPr lang="ko-KR" altLang="en-US" sz="1200" b="0" i="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8174" y="2248069"/>
            <a:ext cx="706416" cy="293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latin typeface="MD아롱체"/>
                <a:ea typeface="MD아롱체"/>
              </a:rPr>
              <a:t>박경미</a:t>
            </a:r>
          </a:p>
        </p:txBody>
      </p:sp>
      <p:pic>
        <p:nvPicPr>
          <p:cNvPr id="21" name="그림 2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058456" y="2943603"/>
            <a:ext cx="324000" cy="324000"/>
          </a:xfrm>
          <a:prstGeom prst="rect">
            <a:avLst/>
          </a:prstGeom>
        </p:spPr>
      </p:pic>
      <p:sp>
        <p:nvSpPr>
          <p:cNvPr id="23" name="모서리가 둥근 직사각형 33">
            <a:hlinkClick r:id="" action="ppaction://noaction"/>
          </p:cNvPr>
          <p:cNvSpPr/>
          <p:nvPr/>
        </p:nvSpPr>
        <p:spPr>
          <a:xfrm>
            <a:off x="4983294" y="3429000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  </a:t>
            </a:r>
            <a:endParaRPr lang="en-US" altLang="ko-KR" sz="1200" b="0" i="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모서리가 둥근 직사각형 33">
            <a:hlinkClick r:id="" action="ppaction://noaction"/>
          </p:cNvPr>
          <p:cNvSpPr/>
          <p:nvPr/>
        </p:nvSpPr>
        <p:spPr>
          <a:xfrm>
            <a:off x="4992221" y="3931418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endParaRPr lang="en-US" altLang="ko-KR" sz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모서리가 둥근 직사각형 33">
            <a:hlinkClick r:id="" action="ppaction://noaction"/>
          </p:cNvPr>
          <p:cNvSpPr/>
          <p:nvPr/>
        </p:nvSpPr>
        <p:spPr>
          <a:xfrm>
            <a:off x="4992221" y="4445311"/>
            <a:ext cx="1801163" cy="42050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0" algn="ctr" defTabSz="1080135" latinLnBrk="1" hangingPunct="1">
              <a:defRPr lang="ko-KR" altLang="en-US"/>
            </a:pPr>
            <a:r>
              <a:rPr lang="ko-KR" altLang="en-US" sz="1200" b="0" i="0" spc="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     </a:t>
            </a:r>
            <a:endParaRPr lang="en-US" altLang="ko-KR" sz="1200" spc="5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9" name="타원 28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2" name="TextBox 31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202792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79878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17954" y="2195716"/>
            <a:ext cx="339400" cy="4563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185022" y="2354325"/>
            <a:ext cx="200073" cy="2689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78023" y="2866233"/>
            <a:ext cx="799070" cy="2224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3876" y="3231492"/>
            <a:ext cx="799070" cy="2430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665982" y="5142857"/>
            <a:ext cx="387589" cy="317240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800"/>
              <a:t>OK</a:t>
            </a:r>
            <a:endParaRPr lang="ko-KR" altLang="en-US" sz="800"/>
          </a:p>
        </p:txBody>
      </p:sp>
      <p:sp>
        <p:nvSpPr>
          <p:cNvPr id="4" name="TextBox 3"/>
          <p:cNvSpPr txBox="1"/>
          <p:nvPr/>
        </p:nvSpPr>
        <p:spPr>
          <a:xfrm>
            <a:off x="5066384" y="2836763"/>
            <a:ext cx="689309" cy="25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방제목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76495" y="2337326"/>
            <a:ext cx="930020" cy="2991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latin typeface="MD아롱체"/>
                <a:ea typeface="MD아롱체"/>
              </a:rPr>
              <a:t>그룹 생성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5065736" y="3169176"/>
            <a:ext cx="701188" cy="25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인원 수 </a:t>
            </a:r>
          </a:p>
        </p:txBody>
      </p:sp>
      <p:sp>
        <p:nvSpPr>
          <p:cNvPr id="22" name="TextBox 10"/>
          <p:cNvSpPr txBox="1"/>
          <p:nvPr/>
        </p:nvSpPr>
        <p:spPr>
          <a:xfrm>
            <a:off x="5088354" y="3529029"/>
            <a:ext cx="825284" cy="261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chemeClr val="bg1"/>
                </a:solidFill>
              </a:rPr>
              <a:t>초대 권한</a:t>
            </a:r>
          </a:p>
        </p:txBody>
      </p:sp>
      <p:sp>
        <p:nvSpPr>
          <p:cNvPr id="30" name="타원 29"/>
          <p:cNvSpPr/>
          <p:nvPr/>
        </p:nvSpPr>
        <p:spPr>
          <a:xfrm>
            <a:off x="5794699" y="3546955"/>
            <a:ext cx="106913" cy="116632"/>
          </a:xfrm>
          <a:prstGeom prst="ellipse">
            <a:avLst/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TextBox 10"/>
          <p:cNvSpPr txBox="1"/>
          <p:nvPr/>
        </p:nvSpPr>
        <p:spPr>
          <a:xfrm>
            <a:off x="5859564" y="3525852"/>
            <a:ext cx="535198" cy="262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33" name="타원 32"/>
          <p:cNvSpPr/>
          <p:nvPr/>
        </p:nvSpPr>
        <p:spPr>
          <a:xfrm>
            <a:off x="6277558" y="3553564"/>
            <a:ext cx="106913" cy="116632"/>
          </a:xfrm>
          <a:prstGeom prst="ellipse">
            <a:avLst/>
          </a:prstGeom>
        </p:spPr>
        <p:style>
          <a:lnRef idx="2">
            <a:schemeClr val="lt1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10"/>
          <p:cNvSpPr txBox="1"/>
          <p:nvPr/>
        </p:nvSpPr>
        <p:spPr>
          <a:xfrm>
            <a:off x="6342423" y="3532461"/>
            <a:ext cx="535198" cy="26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37" name="왼쪽 화살표 9">
            <a:hlinkClick r:id="rId5" action="ppaction://hlinksldjump"/>
          </p:cNvPr>
          <p:cNvSpPr/>
          <p:nvPr/>
        </p:nvSpPr>
        <p:spPr>
          <a:xfrm>
            <a:off x="4949703" y="5101063"/>
            <a:ext cx="421144" cy="400829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6" name="타원 25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8" name="TextBox 27">
            <a:hlinkClick r:id="rId6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134511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11597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057682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256313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136535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207818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48959" y="2397755"/>
            <a:ext cx="819456" cy="267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그룹 조회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1310" y="2674754"/>
            <a:ext cx="1885131" cy="2415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41310" y="3076920"/>
          <a:ext cx="1885131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85131"/>
              </a:tblGrid>
              <a:tr h="33559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3559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3559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3559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3559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2590" t="44730" r="79860" b="34750"/>
          <a:stretch>
            <a:fillRect/>
          </a:stretch>
        </p:blipFill>
        <p:spPr>
          <a:xfrm>
            <a:off x="5010171" y="2730186"/>
            <a:ext cx="270094" cy="3208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46917" y="4256331"/>
            <a:ext cx="204254" cy="269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8335" y="4826628"/>
            <a:ext cx="471206" cy="314967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150" y="2706692"/>
            <a:ext cx="901115" cy="2632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질문이요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~</a:t>
            </a: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38305" y="3152001"/>
            <a:ext cx="920584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해바라기반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8305" y="3557108"/>
            <a:ext cx="672935" cy="27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장미반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8304" y="3931424"/>
            <a:ext cx="777711" cy="2671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식물원예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8304" y="4312335"/>
            <a:ext cx="415761" cy="267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1조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r="9960" b="6590"/>
          <a:stretch>
            <a:fillRect/>
          </a:stretch>
        </p:blipFill>
        <p:spPr>
          <a:xfrm>
            <a:off x="4934376" y="2692316"/>
            <a:ext cx="1892429" cy="382238"/>
          </a:xfrm>
          <a:prstGeom prst="roundRect">
            <a:avLst>
              <a:gd name="adj" fmla="val 16667"/>
            </a:avLst>
          </a:prstGeom>
        </p:spPr>
      </p:pic>
      <p:pic>
        <p:nvPicPr>
          <p:cNvPr id="25" name="그림 20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037290" y="3093735"/>
            <a:ext cx="324000" cy="324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4" name="타원 3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6" name="TextBox 35">
            <a:hlinkClick r:id="rId10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208819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185905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213199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330621"/>
            <a:ext cx="209041" cy="2828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1954" y="2439636"/>
            <a:ext cx="910261" cy="2669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MD아롱체"/>
                <a:ea typeface="MD아롱체"/>
              </a:rPr>
              <a:t>My Gallery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986000" y="2837530"/>
            <a:ext cx="1800000" cy="216000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82400" y="2845742"/>
            <a:ext cx="597600" cy="720000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6606" y="2845002"/>
            <a:ext cx="597600" cy="720000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직사각형 22">
            <a:hlinkClick r:id="rId7" action="ppaction://hlinksldjump"/>
          </p:cNvPr>
          <p:cNvSpPr/>
          <p:nvPr/>
        </p:nvSpPr>
        <p:spPr>
          <a:xfrm>
            <a:off x="6179396" y="2845002"/>
            <a:ext cx="597600" cy="720000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83020" y="3567429"/>
            <a:ext cx="597600" cy="720000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576606" y="3567430"/>
            <a:ext cx="597600" cy="720000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79396" y="3567429"/>
            <a:ext cx="597600" cy="720000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983020" y="4289857"/>
            <a:ext cx="597600" cy="720000"/>
          </a:xfrm>
          <a:prstGeom prst="rect">
            <a:avLst/>
          </a:prstGeom>
          <a:blipFill rotWithShape="1">
            <a:blip r:embed="rId12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576606" y="4289857"/>
            <a:ext cx="597600" cy="720000"/>
          </a:xfrm>
          <a:prstGeom prst="rect">
            <a:avLst/>
          </a:prstGeom>
          <a:blipFill rotWithShape="1">
            <a:blip r:embed="rId13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79396" y="4289857"/>
            <a:ext cx="597600" cy="720000"/>
          </a:xfrm>
          <a:prstGeom prst="rect">
            <a:avLst/>
          </a:prstGeom>
          <a:blipFill rotWithShape="1">
            <a:blip r:embed="rId14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모서리가 둥근 직사각형 2">
            <a:hlinkClick r:id="rId15" action="ppaction://hlinksldjump"/>
          </p:cNvPr>
          <p:cNvSpPr/>
          <p:nvPr/>
        </p:nvSpPr>
        <p:spPr>
          <a:xfrm>
            <a:off x="4993791" y="5214822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37" name="왼쪽 화살표 9">
            <a:hlinkClick r:id="" action="ppaction://noaction"/>
          </p:cNvPr>
          <p:cNvSpPr/>
          <p:nvPr/>
        </p:nvSpPr>
        <p:spPr>
          <a:xfrm>
            <a:off x="5048326" y="5286105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2" name="타원 31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4" name="TextBox 33">
            <a:hlinkClick r:id="rId16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69099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46185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199227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190901"/>
            <a:ext cx="209041" cy="2828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81954" y="2299916"/>
            <a:ext cx="910261" cy="269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MD아롱체"/>
                <a:ea typeface="MD아롱체"/>
              </a:rPr>
              <a:t>My Gallery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986000" y="2697810"/>
            <a:ext cx="1800000" cy="2160000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모서리가 둥근 직사각형 2">
            <a:hlinkClick r:id="rId6" action="ppaction://hlinksldjump"/>
          </p:cNvPr>
          <p:cNvSpPr/>
          <p:nvPr/>
        </p:nvSpPr>
        <p:spPr>
          <a:xfrm>
            <a:off x="4993791" y="5149583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25" name="왼쪽 화살표 9">
            <a:hlinkClick r:id="" action="ppaction://noaction"/>
          </p:cNvPr>
          <p:cNvSpPr/>
          <p:nvPr/>
        </p:nvSpPr>
        <p:spPr>
          <a:xfrm>
            <a:off x="5048326" y="5220866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8" name="타원 27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0" name="TextBox 29">
            <a:hlinkClick r:id="rId7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67368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89157" y="2044454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21145" y="1990539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03225" y="2189170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19887" y="5069392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074422" y="5140675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06109" y="2330612"/>
            <a:ext cx="628956" cy="2678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게시판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41310" y="2607611"/>
            <a:ext cx="1885131" cy="24157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41310" y="2607610"/>
          <a:ext cx="1885131" cy="2415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885131"/>
              </a:tblGrid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262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l="12590" t="44730" r="79860" b="34750"/>
          <a:stretch>
            <a:fillRect/>
          </a:stretch>
        </p:blipFill>
        <p:spPr>
          <a:xfrm>
            <a:off x="5010171" y="2663043"/>
            <a:ext cx="270094" cy="3208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49849" y="3022204"/>
            <a:ext cx="190739" cy="3355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33710" y="3429000"/>
            <a:ext cx="247590" cy="312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flipH="1">
            <a:off x="5077981" y="3875209"/>
            <a:ext cx="185552" cy="2867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036334" y="4252688"/>
            <a:ext cx="204254" cy="269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8335" y="4759485"/>
            <a:ext cx="471206" cy="315435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…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150" y="2639549"/>
            <a:ext cx="901115" cy="263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질문이요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~</a:t>
            </a: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38305" y="3084858"/>
            <a:ext cx="1063460" cy="266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반가워요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 ^^*</a:t>
            </a: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8305" y="3489965"/>
            <a:ext cx="1253960" cy="2705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대구 사시는 분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!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8304" y="3864281"/>
            <a:ext cx="1111086" cy="267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영양제 추천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!!</a:t>
            </a: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8304" y="4245192"/>
            <a:ext cx="1149186" cy="2677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안녕하세요 </a:t>
            </a:r>
            <a:r>
              <a:rPr lang="en-US" altLang="ko-KR" sz="1200">
                <a:solidFill>
                  <a:schemeClr val="accent6">
                    <a:lumMod val="75000"/>
                  </a:schemeClr>
                </a:solidFill>
              </a:rPr>
              <a:t>!@</a:t>
            </a:r>
            <a:endParaRPr lang="ko-KR" altLang="en-US" sz="12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2" name="타원 31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4" name="TextBox 33">
            <a:hlinkClick r:id="rId11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650384" y="960109"/>
            <a:ext cx="2600840" cy="51895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48749" y="1937195"/>
            <a:ext cx="1989438" cy="34022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en-US" altLang="ko-KR"/>
          </a:p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21111234">
            <a:off x="4980737" y="1883280"/>
            <a:ext cx="354611" cy="476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688175">
            <a:off x="5262817" y="2081911"/>
            <a:ext cx="209041" cy="282884"/>
          </a:xfrm>
          <a:prstGeom prst="rect">
            <a:avLst/>
          </a:prstGeom>
        </p:spPr>
      </p:pic>
      <p:sp>
        <p:nvSpPr>
          <p:cNvPr id="3" name="모서리가 둥근 직사각형 2">
            <a:hlinkClick r:id="rId5" action="ppaction://hlinksldjump"/>
          </p:cNvPr>
          <p:cNvSpPr/>
          <p:nvPr/>
        </p:nvSpPr>
        <p:spPr>
          <a:xfrm>
            <a:off x="5079479" y="4962133"/>
            <a:ext cx="287858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10" name="왼쪽 화살표 9">
            <a:hlinkClick r:id="" action="ppaction://noaction"/>
          </p:cNvPr>
          <p:cNvSpPr/>
          <p:nvPr/>
        </p:nvSpPr>
        <p:spPr>
          <a:xfrm>
            <a:off x="5134014" y="5033416"/>
            <a:ext cx="166166" cy="14376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49770" y="2223353"/>
            <a:ext cx="780545" cy="2702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MD아롱체"/>
                <a:ea typeface="MD아롱체"/>
              </a:rPr>
              <a:t>환경설정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52031" y="2699016"/>
            <a:ext cx="488181" cy="27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</a:rPr>
              <a:t>알람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56681" y="2699939"/>
            <a:ext cx="37044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800"/>
              <a:t>on</a:t>
            </a:r>
            <a:endParaRPr lang="ko-KR" altLang="en-US" sz="8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98975" y="2699938"/>
            <a:ext cx="385353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800"/>
              <a:t>off</a:t>
            </a:r>
            <a:endParaRPr lang="ko-KR" altLang="en-US" sz="800"/>
          </a:p>
        </p:txBody>
      </p:sp>
      <p:sp>
        <p:nvSpPr>
          <p:cNvPr id="17" name="TextBox 1"/>
          <p:cNvSpPr txBox="1"/>
          <p:nvPr/>
        </p:nvSpPr>
        <p:spPr>
          <a:xfrm>
            <a:off x="5100152" y="3053288"/>
            <a:ext cx="675461" cy="27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latinLnBrk="1" hangingPunct="1">
              <a:defRPr lang="ko-KR" altLang="en-US"/>
            </a:pPr>
            <a:r>
              <a:rPr lang="ko-KR" altLang="en-US" sz="1200" b="1" i="0" spc="5">
                <a:solidFill>
                  <a:schemeClr val="bg1"/>
                </a:solidFill>
              </a:rPr>
              <a:t>카메라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028144" y="3429000"/>
            <a:ext cx="1067856" cy="27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latinLnBrk="1" hangingPunct="1">
              <a:defRPr lang="ko-KR" altLang="en-US"/>
            </a:pPr>
            <a:r>
              <a:rPr lang="ko-KR" altLang="en-US" sz="1200" b="1" i="0" spc="5">
                <a:solidFill>
                  <a:schemeClr val="bg1"/>
                </a:solidFill>
              </a:rPr>
              <a:t>앱활성화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143113" y="3822013"/>
            <a:ext cx="488181" cy="271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latinLnBrk="1" hangingPunct="1">
              <a:defRPr lang="ko-KR" altLang="en-US"/>
            </a:pPr>
            <a:r>
              <a:rPr lang="ko-KR" altLang="en-US" sz="1200" b="1" i="0" spc="5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24" name="모서리가 둥근 직사각형 10"/>
          <p:cNvSpPr/>
          <p:nvPr/>
        </p:nvSpPr>
        <p:spPr>
          <a:xfrm>
            <a:off x="5856681" y="3074498"/>
            <a:ext cx="37044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 hangingPunct="1">
              <a:defRPr lang="ko-KR" altLang="en-US"/>
            </a:pPr>
            <a:r>
              <a:rPr lang="en-US" altLang="ko-KR" sz="800" b="0" i="0" spc="5">
                <a:solidFill>
                  <a:schemeClr val="lt1"/>
                </a:solidFill>
                <a:latin typeface="+mn-lt"/>
                <a:ea typeface="+mn-ea"/>
                <a:cs typeface="+mn-cs"/>
              </a:rPr>
              <a:t>on</a:t>
            </a:r>
            <a:endParaRPr lang="ko-KR" altLang="en-US" sz="800"/>
          </a:p>
        </p:txBody>
      </p:sp>
      <p:sp>
        <p:nvSpPr>
          <p:cNvPr id="25" name="모서리가 둥근 직사각형 11"/>
          <p:cNvSpPr/>
          <p:nvPr/>
        </p:nvSpPr>
        <p:spPr>
          <a:xfrm>
            <a:off x="6298975" y="3074497"/>
            <a:ext cx="385353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 hangingPunct="1">
              <a:defRPr lang="ko-KR" altLang="en-US"/>
            </a:pPr>
            <a:r>
              <a:rPr lang="en-US" altLang="ko-KR" sz="800" b="0" i="0" spc="5">
                <a:solidFill>
                  <a:schemeClr val="lt1"/>
                </a:solidFill>
                <a:latin typeface="+mn-lt"/>
                <a:ea typeface="+mn-ea"/>
                <a:cs typeface="+mn-cs"/>
              </a:rPr>
              <a:t>off</a:t>
            </a:r>
            <a:endParaRPr lang="ko-KR" altLang="en-US" sz="800"/>
          </a:p>
        </p:txBody>
      </p:sp>
      <p:sp>
        <p:nvSpPr>
          <p:cNvPr id="26" name="모서리가 둥근 직사각형 10"/>
          <p:cNvSpPr/>
          <p:nvPr/>
        </p:nvSpPr>
        <p:spPr>
          <a:xfrm>
            <a:off x="5856681" y="3455935"/>
            <a:ext cx="370447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 hangingPunct="1">
              <a:defRPr lang="ko-KR" altLang="en-US"/>
            </a:pPr>
            <a:r>
              <a:rPr lang="en-US" altLang="ko-KR" sz="800" b="0" i="0" spc="5">
                <a:solidFill>
                  <a:schemeClr val="lt1"/>
                </a:solidFill>
                <a:latin typeface="+mn-lt"/>
                <a:ea typeface="+mn-ea"/>
                <a:cs typeface="+mn-cs"/>
              </a:rPr>
              <a:t>on</a:t>
            </a:r>
            <a:endParaRPr lang="ko-KR" altLang="en-US" sz="800"/>
          </a:p>
        </p:txBody>
      </p:sp>
      <p:sp>
        <p:nvSpPr>
          <p:cNvPr id="27" name="모서리가 둥근 직사각형 11"/>
          <p:cNvSpPr/>
          <p:nvPr/>
        </p:nvSpPr>
        <p:spPr>
          <a:xfrm>
            <a:off x="6298975" y="3455934"/>
            <a:ext cx="385353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 hangingPunct="1">
              <a:defRPr lang="ko-KR" altLang="en-US"/>
            </a:pPr>
            <a:r>
              <a:rPr lang="en-US" altLang="ko-KR" sz="800" b="0" i="0" spc="5">
                <a:solidFill>
                  <a:schemeClr val="lt1"/>
                </a:solidFill>
                <a:latin typeface="+mn-lt"/>
                <a:ea typeface="+mn-ea"/>
                <a:cs typeface="+mn-cs"/>
              </a:rPr>
              <a:t>off</a:t>
            </a:r>
            <a:endParaRPr lang="ko-KR" altLang="en-US" sz="800"/>
          </a:p>
        </p:txBody>
      </p:sp>
      <p:sp>
        <p:nvSpPr>
          <p:cNvPr id="29" name="모서리가 둥근 직사각형 10"/>
          <p:cNvSpPr/>
          <p:nvPr/>
        </p:nvSpPr>
        <p:spPr>
          <a:xfrm>
            <a:off x="5856681" y="3848330"/>
            <a:ext cx="828733" cy="261097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algn="r" latinLnBrk="1" hangingPunct="1">
              <a:defRPr lang="ko-KR" altLang="en-US"/>
            </a:pPr>
            <a:r>
              <a:rPr lang="ko-KR" altLang="en-US" sz="800" b="0" i="0" spc="5">
                <a:solidFill>
                  <a:schemeClr val="lt1"/>
                </a:solidFill>
                <a:latin typeface="+mn-lt"/>
                <a:ea typeface="+mn-ea"/>
                <a:cs typeface="+mn-cs"/>
              </a:rPr>
              <a:t>도시 선택 ▽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5300018" y="2643375"/>
            <a:ext cx="1265266" cy="1571249"/>
            <a:chOff x="7436901" y="2471614"/>
            <a:chExt cx="1265266" cy="1571249"/>
          </a:xfrm>
        </p:grpSpPr>
        <p:sp>
          <p:nvSpPr>
            <p:cNvPr id="47" name="모서리가 둥근 직사각형 10"/>
            <p:cNvSpPr/>
            <p:nvPr/>
          </p:nvSpPr>
          <p:spPr>
            <a:xfrm>
              <a:off x="7436901" y="2471614"/>
              <a:ext cx="1260000" cy="15712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10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도시를 선택하세요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서울특별시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제주특별시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대구광역시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광주광역시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경상도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전라도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충청도</a:t>
              </a:r>
            </a:p>
            <a:p>
              <a:pPr marL="0" latinLnBrk="1" hangingPunct="1">
                <a:lnSpc>
                  <a:spcPct val="135000"/>
                </a:lnSpc>
                <a:defRPr lang="ko-KR" altLang="en-US"/>
              </a:pPr>
              <a:r>
                <a:rPr lang="ko-KR" altLang="en-US" sz="800" b="0" i="0" spc="5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ㅇ 강원도</a:t>
              </a: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7452828" y="3059235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53"/>
            <p:cNvCxnSpPr/>
            <p:nvPr/>
          </p:nvCxnSpPr>
          <p:spPr>
            <a:xfrm>
              <a:off x="7452828" y="2898604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53"/>
            <p:cNvCxnSpPr/>
            <p:nvPr/>
          </p:nvCxnSpPr>
          <p:spPr>
            <a:xfrm>
              <a:off x="7452828" y="3224736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53"/>
            <p:cNvCxnSpPr/>
            <p:nvPr/>
          </p:nvCxnSpPr>
          <p:spPr>
            <a:xfrm>
              <a:off x="7452828" y="3395231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53"/>
            <p:cNvCxnSpPr/>
            <p:nvPr/>
          </p:nvCxnSpPr>
          <p:spPr>
            <a:xfrm>
              <a:off x="7452828" y="3556201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53"/>
            <p:cNvCxnSpPr/>
            <p:nvPr/>
          </p:nvCxnSpPr>
          <p:spPr>
            <a:xfrm>
              <a:off x="7452828" y="3719267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53"/>
            <p:cNvCxnSpPr/>
            <p:nvPr/>
          </p:nvCxnSpPr>
          <p:spPr>
            <a:xfrm>
              <a:off x="7452828" y="3889762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53"/>
            <p:cNvCxnSpPr/>
            <p:nvPr/>
          </p:nvCxnSpPr>
          <p:spPr>
            <a:xfrm>
              <a:off x="7452828" y="2732783"/>
              <a:ext cx="1249339" cy="0"/>
            </a:xfrm>
            <a:prstGeom prst="line">
              <a:avLst/>
            </a:prstGeom>
            <a:ln w="1460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8" name="타원 37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40" name="TextBox 39">
            <a:hlinkClick r:id="rId6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590792" y="1049828"/>
            <a:ext cx="2600840" cy="5189527"/>
          </a:xfrm>
          <a:prstGeom prst="rect">
            <a:avLst/>
          </a:prstGeom>
        </p:spPr>
      </p:pic>
      <p:sp>
        <p:nvSpPr>
          <p:cNvPr id="6" name="모서리가 둥근 직사각형 12"/>
          <p:cNvSpPr/>
          <p:nvPr/>
        </p:nvSpPr>
        <p:spPr>
          <a:xfrm>
            <a:off x="5200721" y="3182417"/>
            <a:ext cx="1372973" cy="493165"/>
          </a:xfrm>
          <a:prstGeom prst="roundRect">
            <a:avLst>
              <a:gd name="adj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800"/>
          </a:p>
        </p:txBody>
      </p:sp>
      <p:sp>
        <p:nvSpPr>
          <p:cNvPr id="7" name="TextBox 13"/>
          <p:cNvSpPr txBox="1"/>
          <p:nvPr/>
        </p:nvSpPr>
        <p:spPr>
          <a:xfrm>
            <a:off x="5265664" y="3310868"/>
            <a:ext cx="1363573" cy="268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+mj-ea"/>
                <a:ea typeface="+mj-ea"/>
              </a:rPr>
              <a:t>물이 부족합니다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6" name="타원 15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8" name="TextBox 17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2" bldLvl="0" animBg="1"/>
      <p:bldP spid="7" grpId="1" bldLvl="0" animBg="1"/>
      <p:bldP spid="7" grpId="3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9254" y="2264863"/>
            <a:ext cx="5019284" cy="27509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025" y="212690"/>
            <a:ext cx="58862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latin typeface="나눔고딕"/>
                <a:ea typeface="나눔고딕"/>
              </a:rPr>
              <a:t>3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11949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>
              <a:defRPr lang="ko-KR" altLang="en-US"/>
            </a:pP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3</a:t>
            </a:r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주소비자층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/>
              <a:ea typeface="나눔고딕"/>
            </a:endParaRPr>
          </a:p>
          <a:p>
            <a:pPr lvl="0">
              <a:defRPr lang="ko-KR" altLang="en-US"/>
            </a:pPr>
            <a:endParaRPr lang="en-US" altLang="ko-KR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/>
              <a:ea typeface="나눔고딕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78278" y="5353517"/>
            <a:ext cx="3098042" cy="85167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588285" y="5491648"/>
            <a:ext cx="1830114" cy="519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나눔고딕"/>
                <a:ea typeface="나눔고딕"/>
              </a:rPr>
              <a:t>바쁜 현대인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438539" y="5364764"/>
            <a:ext cx="3397084" cy="85167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90729" y="5499200"/>
            <a:ext cx="33353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나눔고딕"/>
                <a:ea typeface="나눔고딕"/>
              </a:rPr>
              <a:t>식물을 잘 못 키우는 분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42360" t="38150" r="41860" b="37070"/>
          <a:stretch>
            <a:fillRect/>
          </a:stretch>
        </p:blipFill>
        <p:spPr>
          <a:xfrm>
            <a:off x="6992605" y="3963965"/>
            <a:ext cx="504514" cy="76153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3309" y="2228392"/>
            <a:ext cx="5048772" cy="28182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6" grpId="1" bldLvl="0" animBg="1"/>
      <p:bldP spid="28" grpId="2" bldLvl="0" animBg="1"/>
      <p:bldP spid="27" grpId="3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293546" y="1378424"/>
            <a:ext cx="5949227" cy="4708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6242773" y="1378425"/>
            <a:ext cx="5949227" cy="47084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4741" y="1978926"/>
            <a:ext cx="5199797" cy="26203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12590" t="44730" r="79860" b="34750"/>
          <a:stretch>
            <a:fillRect/>
          </a:stretch>
        </p:blipFill>
        <p:spPr>
          <a:xfrm>
            <a:off x="1084282" y="3588842"/>
            <a:ext cx="563754" cy="6696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8894" y="3504007"/>
            <a:ext cx="584584" cy="7713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6585" y="3486790"/>
            <a:ext cx="507121" cy="7836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17368" y="3499576"/>
            <a:ext cx="598713" cy="75584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83674" y="3511136"/>
            <a:ext cx="429697" cy="7558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84282" y="4329625"/>
            <a:ext cx="259611" cy="1902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37220" y="4266730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100</a:t>
            </a:r>
            <a:endParaRPr lang="ko-KR" altLang="en-US" sz="110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925334" y="4329625"/>
            <a:ext cx="259611" cy="19025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18704" y="4302333"/>
            <a:ext cx="34273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90</a:t>
            </a:r>
            <a:endParaRPr lang="ko-KR" altLang="en-US" sz="110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69761" y="4329625"/>
            <a:ext cx="259611" cy="1902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22699" y="4266730"/>
            <a:ext cx="34361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70</a:t>
            </a:r>
            <a:endParaRPr lang="ko-KR" altLang="en-US" sz="11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98749" y="4329625"/>
            <a:ext cx="259611" cy="1902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91258" y="4293567"/>
            <a:ext cx="41549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120</a:t>
            </a:r>
            <a:endParaRPr lang="ko-KR" altLang="en-US" sz="11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70637" y="4329625"/>
            <a:ext cx="259611" cy="1902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915832" y="4282535"/>
            <a:ext cx="33855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80</a:t>
            </a:r>
            <a:endParaRPr lang="ko-KR" altLang="en-US" sz="110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53190" y="2884145"/>
            <a:ext cx="593361" cy="5242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23008" y="3146768"/>
            <a:ext cx="4026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1</a:t>
            </a:r>
            <a:r>
              <a:rPr lang="ko-KR" altLang="en-US" sz="1100"/>
              <a:t>등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73849" y="2785103"/>
            <a:ext cx="311901" cy="61985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822522" y="2986276"/>
            <a:ext cx="516073" cy="4559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82866" y="3201380"/>
            <a:ext cx="4026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2</a:t>
            </a:r>
            <a:r>
              <a:rPr lang="ko-KR" altLang="en-US" sz="1100"/>
              <a:t>등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2590" t="44730" r="79860" b="34750"/>
          <a:stretch>
            <a:fillRect/>
          </a:stretch>
        </p:blipFill>
        <p:spPr>
          <a:xfrm>
            <a:off x="3460554" y="2884145"/>
            <a:ext cx="330583" cy="50505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081486" y="3105937"/>
            <a:ext cx="372290" cy="3289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177337" y="3201887"/>
            <a:ext cx="40267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00"/>
              <a:t>3</a:t>
            </a:r>
            <a:r>
              <a:rPr lang="ko-KR" altLang="en-US" sz="1100"/>
              <a:t>등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69898" y="2795073"/>
            <a:ext cx="302716" cy="684835"/>
          </a:xfrm>
          <a:prstGeom prst="rect">
            <a:avLst/>
          </a:prstGeom>
        </p:spPr>
      </p:pic>
      <p:cxnSp>
        <p:nvCxnSpPr>
          <p:cNvPr id="45" name="직선 연결선 44"/>
          <p:cNvCxnSpPr/>
          <p:nvPr/>
        </p:nvCxnSpPr>
        <p:spPr>
          <a:xfrm flipV="1">
            <a:off x="948640" y="3464119"/>
            <a:ext cx="4544704" cy="2947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48640" y="3474814"/>
            <a:ext cx="0" cy="104315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493344" y="3453413"/>
            <a:ext cx="0" cy="10525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835829" y="3509118"/>
            <a:ext cx="0" cy="1008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624144" y="3479162"/>
            <a:ext cx="0" cy="9799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564239" y="3474814"/>
            <a:ext cx="0" cy="9799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507396" y="3526006"/>
            <a:ext cx="0" cy="97992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648894" y="1934372"/>
            <a:ext cx="1152164" cy="512073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948640" y="2419301"/>
            <a:ext cx="4872250" cy="28241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1983674" y="2457006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999566" y="2440676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37644" y="2427979"/>
            <a:ext cx="647517" cy="265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82993" y="2418172"/>
            <a:ext cx="845168" cy="265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067026" y="2418171"/>
            <a:ext cx="492443" cy="2659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48640" y="1979637"/>
            <a:ext cx="976549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585398" y="1978926"/>
            <a:ext cx="5199797" cy="26203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599551" y="1934372"/>
            <a:ext cx="1152164" cy="512073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6850767" y="2419301"/>
            <a:ext cx="4920780" cy="30788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13" name="직선 연결선 112"/>
          <p:cNvCxnSpPr/>
          <p:nvPr/>
        </p:nvCxnSpPr>
        <p:spPr>
          <a:xfrm>
            <a:off x="8188938" y="2443614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9218816" y="2442202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307246" y="2440676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6"/>
                </a:solidFill>
              </a:rPr>
              <a:t>게시판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306033" y="2431477"/>
            <a:ext cx="8419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356248" y="2418172"/>
            <a:ext cx="496588" cy="265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99297" y="1979637"/>
            <a:ext cx="976549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11"/>
          <a:srcRect l="25850" t="32620" b="-80"/>
          <a:stretch>
            <a:fillRect/>
          </a:stretch>
        </p:blipFill>
        <p:spPr>
          <a:xfrm>
            <a:off x="7077598" y="2727183"/>
            <a:ext cx="4713674" cy="1862604"/>
          </a:xfrm>
          <a:prstGeom prst="rect">
            <a:avLst/>
          </a:prstGeom>
        </p:spPr>
      </p:pic>
      <p:cxnSp>
        <p:nvCxnSpPr>
          <p:cNvPr id="121" name="직선 연결선 120"/>
          <p:cNvCxnSpPr/>
          <p:nvPr/>
        </p:nvCxnSpPr>
        <p:spPr>
          <a:xfrm>
            <a:off x="4662542" y="2472905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924627" y="2442527"/>
            <a:ext cx="4924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위치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3781476" y="2457006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814942" y="2625305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827716" y="2430933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식물조회</a:t>
            </a:r>
          </a:p>
        </p:txBody>
      </p:sp>
      <p:cxnSp>
        <p:nvCxnSpPr>
          <p:cNvPr id="126" name="직선 연결선 125"/>
          <p:cNvCxnSpPr/>
          <p:nvPr/>
        </p:nvCxnSpPr>
        <p:spPr>
          <a:xfrm>
            <a:off x="10752654" y="2461672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0014739" y="2431294"/>
            <a:ext cx="49532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위치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9871588" y="2445773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0917828" y="2419700"/>
            <a:ext cx="801908" cy="264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12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313110" y="1417061"/>
            <a:ext cx="5949227" cy="4708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3530" t="31110" r="47240" b="13670"/>
          <a:stretch>
            <a:fillRect/>
          </a:stretch>
        </p:blipFill>
        <p:spPr>
          <a:xfrm>
            <a:off x="6242773" y="1417061"/>
            <a:ext cx="5949227" cy="47084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4741" y="2017562"/>
            <a:ext cx="5199797" cy="26203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8894" y="1973008"/>
            <a:ext cx="1152164" cy="512073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948640" y="2457937"/>
            <a:ext cx="4872250" cy="28241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1838825" y="2470170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722333" y="2466615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37644" y="2466615"/>
            <a:ext cx="647517" cy="2656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877165" y="2456771"/>
            <a:ext cx="845168" cy="265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770560" y="2469569"/>
            <a:ext cx="4828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48640" y="2018273"/>
            <a:ext cx="976549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585398" y="2017562"/>
            <a:ext cx="5199797" cy="262037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99551" y="1973008"/>
            <a:ext cx="1152164" cy="512073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6850767" y="2457937"/>
            <a:ext cx="4920780" cy="307882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13" name="직선 연결선 112"/>
          <p:cNvCxnSpPr/>
          <p:nvPr/>
        </p:nvCxnSpPr>
        <p:spPr>
          <a:xfrm>
            <a:off x="7814136" y="2495642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8681679" y="2495641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154283" y="2466615"/>
            <a:ext cx="6463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839726" y="2469930"/>
            <a:ext cx="8419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 사전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701361" y="2468246"/>
            <a:ext cx="496588" cy="2659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99297" y="2018273"/>
            <a:ext cx="976549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600"/>
              <a:t>로그아웃 </a:t>
            </a:r>
            <a:r>
              <a:rPr lang="en-US" altLang="ko-KR" sz="600"/>
              <a:t>| </a:t>
            </a:r>
            <a:r>
              <a:rPr lang="ko-KR" altLang="en-US" sz="600"/>
              <a:t>마이페이지 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3931612" y="2513056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383207" y="2442412"/>
            <a:ext cx="4828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solidFill>
                  <a:schemeClr val="bg1"/>
                </a:solidFill>
              </a:rPr>
              <a:t>위치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3338595" y="2484409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47925" y="2484408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978514" y="2470113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accent6"/>
                </a:solidFill>
              </a:rPr>
              <a:t>식물조회</a:t>
            </a:r>
          </a:p>
        </p:txBody>
      </p:sp>
      <p:cxnSp>
        <p:nvCxnSpPr>
          <p:cNvPr id="126" name="직선 연결선 125"/>
          <p:cNvCxnSpPr/>
          <p:nvPr/>
        </p:nvCxnSpPr>
        <p:spPr>
          <a:xfrm>
            <a:off x="9709643" y="2473340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238615" y="2469930"/>
            <a:ext cx="49532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위치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9217386" y="2484409"/>
            <a:ext cx="0" cy="27017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9756882" y="2457534"/>
            <a:ext cx="801908" cy="264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solidFill>
                  <a:schemeClr val="bg1"/>
                </a:solidFill>
              </a:rPr>
              <a:t>식물조회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73" name="타원 72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80" name="TextBox 79">
            <a:hlinkClick r:id="rId4" action="ppaction://hlinksldjump"/>
          </p:cNvPr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 dirty="0">
                <a:latin typeface="나눔고딕"/>
                <a:ea typeface="나눔고딕"/>
              </a:rPr>
              <a:t>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graphicFrame>
        <p:nvGraphicFramePr>
          <p:cNvPr id="61" name="차트 60"/>
          <p:cNvGraphicFramePr/>
          <p:nvPr>
            <p:extLst>
              <p:ext uri="{D42A27DB-BD31-4B8C-83A1-F6EECF244321}">
                <p14:modId xmlns:p14="http://schemas.microsoft.com/office/powerpoint/2010/main" val="2678541713"/>
              </p:ext>
            </p:extLst>
          </p:nvPr>
        </p:nvGraphicFramePr>
        <p:xfrm>
          <a:off x="1223006" y="2513056"/>
          <a:ext cx="4231178" cy="2221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2" name="직사각형 61"/>
          <p:cNvSpPr/>
          <p:nvPr/>
        </p:nvSpPr>
        <p:spPr>
          <a:xfrm>
            <a:off x="948640" y="2966306"/>
            <a:ext cx="691389" cy="1128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accent6"/>
                </a:solidFill>
              </a:rPr>
              <a:t>나의 통계</a:t>
            </a:r>
            <a:endParaRPr lang="en-US" altLang="ko-KR" sz="800" dirty="0" smtClean="0">
              <a:solidFill>
                <a:schemeClr val="accent6"/>
              </a:solidFill>
            </a:endParaRPr>
          </a:p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/>
              <a:t>식물 사진</a:t>
            </a:r>
            <a:r>
              <a:rPr lang="en-US" altLang="ko-KR" sz="800" dirty="0" smtClean="0"/>
              <a:t> </a:t>
            </a:r>
          </a:p>
          <a:p>
            <a:pPr marL="285750" indent="-285750" algn="ctr">
              <a:buFontTx/>
              <a:buChar char="-"/>
            </a:pPr>
            <a:endParaRPr lang="en-US" altLang="ko-KR" sz="1400" dirty="0"/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96" name="직사각형 95"/>
          <p:cNvSpPr/>
          <p:nvPr/>
        </p:nvSpPr>
        <p:spPr>
          <a:xfrm>
            <a:off x="6846122" y="3020817"/>
            <a:ext cx="691389" cy="11287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bg1"/>
                </a:solidFill>
              </a:rPr>
              <a:t>나의 통계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chemeClr val="accent6"/>
                </a:solidFill>
              </a:rPr>
              <a:t>식물 사진</a:t>
            </a:r>
            <a:endParaRPr lang="en-US" altLang="ko-KR" sz="800" dirty="0" smtClean="0">
              <a:solidFill>
                <a:schemeClr val="accent6"/>
              </a:solidFill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/>
          </a:p>
          <a:p>
            <a:pPr marL="285750" indent="-285750" algn="ctr">
              <a:buFontTx/>
              <a:buChar char="-"/>
            </a:pPr>
            <a:endParaRPr lang="ko-KR" altLang="en-US" sz="1400" dirty="0"/>
          </a:p>
        </p:txBody>
      </p:sp>
      <p:sp>
        <p:nvSpPr>
          <p:cNvPr id="99" name="직사각형 98"/>
          <p:cNvSpPr/>
          <p:nvPr/>
        </p:nvSpPr>
        <p:spPr>
          <a:xfrm>
            <a:off x="7906043" y="3024199"/>
            <a:ext cx="597600" cy="720000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8500249" y="3023459"/>
            <a:ext cx="597600" cy="720000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직사각형 100">
            <a:hlinkClick r:id="rId8" action="ppaction://hlinksldjump"/>
          </p:cNvPr>
          <p:cNvSpPr/>
          <p:nvPr/>
        </p:nvSpPr>
        <p:spPr>
          <a:xfrm>
            <a:off x="9103039" y="3023459"/>
            <a:ext cx="597600" cy="720000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9720725" y="3015987"/>
            <a:ext cx="597600" cy="720000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8474353" y="3733560"/>
            <a:ext cx="597600" cy="720000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077143" y="3733559"/>
            <a:ext cx="597600" cy="720000"/>
          </a:xfrm>
          <a:prstGeom prst="rect">
            <a:avLst/>
          </a:prstGeom>
          <a:blipFill rotWithShape="1">
            <a:blip r:embed="rId12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7906043" y="3733559"/>
            <a:ext cx="597600" cy="720000"/>
          </a:xfrm>
          <a:prstGeom prst="rect">
            <a:avLst/>
          </a:prstGeom>
          <a:blipFill rotWithShape="1">
            <a:blip r:embed="rId13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0326517" y="3013559"/>
            <a:ext cx="597600" cy="720000"/>
          </a:xfrm>
          <a:prstGeom prst="rect">
            <a:avLst/>
          </a:prstGeom>
          <a:blipFill rotWithShape="1">
            <a:blip r:embed="rId14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9694829" y="3721232"/>
            <a:ext cx="597600" cy="720000"/>
          </a:xfrm>
          <a:prstGeom prst="rect">
            <a:avLst/>
          </a:prstGeom>
          <a:blipFill rotWithShape="1">
            <a:blip r:embed="rId15">
              <a:alphaModFix/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726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8095128" y="3145883"/>
            <a:ext cx="3584564" cy="4454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71397" y="5804243"/>
            <a:ext cx="3584564" cy="4454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69394" y="5779217"/>
            <a:ext cx="3584564" cy="4454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12307" y="3127724"/>
            <a:ext cx="3584564" cy="4454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70628" y="1495707"/>
            <a:ext cx="3584564" cy="44548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68215" y="3108521"/>
            <a:ext cx="3072250" cy="4519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latin typeface="나눔고딕"/>
                <a:ea typeface="나눔고딕"/>
              </a:rPr>
              <a:t>App</a:t>
            </a:r>
            <a:r>
              <a:rPr lang="ko-KR" altLang="en-US" sz="2400">
                <a:latin typeface="나눔고딕"/>
                <a:ea typeface="나눔고딕"/>
              </a:rPr>
              <a:t>과 </a:t>
            </a:r>
            <a:r>
              <a:rPr lang="en-US" altLang="ko-KR" sz="2400">
                <a:latin typeface="나눔고딕"/>
                <a:ea typeface="나눔고딕"/>
              </a:rPr>
              <a:t>Web </a:t>
            </a:r>
            <a:r>
              <a:rPr lang="ko-KR" altLang="en-US" sz="2400">
                <a:latin typeface="나눔고딕"/>
                <a:ea typeface="나눔고딕"/>
              </a:rPr>
              <a:t>동시 관리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70588" y="5793205"/>
            <a:ext cx="3186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latin typeface="나눔고딕"/>
                <a:ea typeface="나눔고딕"/>
              </a:rPr>
              <a:t>Google </a:t>
            </a:r>
            <a:r>
              <a:rPr lang="ko-KR" altLang="en-US" sz="2400">
                <a:latin typeface="나눔고딕"/>
                <a:ea typeface="나눔고딕"/>
              </a:rPr>
              <a:t>위성 지도 활용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9394" y="5742338"/>
            <a:ext cx="3475096" cy="4487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나눔고딕"/>
                <a:ea typeface="나눔고딕"/>
              </a:rPr>
              <a:t>원격 온</a:t>
            </a:r>
            <a:r>
              <a:rPr lang="en-US" altLang="ko-KR" sz="2400">
                <a:latin typeface="나눔고딕"/>
                <a:ea typeface="나눔고딕"/>
              </a:rPr>
              <a:t>/</a:t>
            </a:r>
            <a:r>
              <a:rPr lang="ko-KR" altLang="en-US" sz="2400">
                <a:latin typeface="나눔고딕"/>
                <a:ea typeface="나눔고딕"/>
              </a:rPr>
              <a:t>습도 제어 시스템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4737" y="3132870"/>
            <a:ext cx="3198128" cy="4466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나눔고딕"/>
                <a:ea typeface="나눔고딕"/>
              </a:rPr>
              <a:t>관리 시스템 </a:t>
            </a:r>
            <a:r>
              <a:rPr lang="en-US" altLang="ko-KR" sz="2400">
                <a:latin typeface="나눔고딕"/>
                <a:ea typeface="나눔고딕"/>
              </a:rPr>
              <a:t>Push </a:t>
            </a:r>
            <a:r>
              <a:rPr lang="ko-KR" altLang="en-US" sz="2400">
                <a:latin typeface="나눔고딕"/>
                <a:ea typeface="나눔고딕"/>
              </a:rPr>
              <a:t>기능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0661" y="1456702"/>
            <a:ext cx="3223629" cy="4463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latin typeface="나눔고딕"/>
                <a:ea typeface="나눔고딕"/>
              </a:rPr>
              <a:t>DB </a:t>
            </a:r>
            <a:r>
              <a:rPr lang="ko-KR" altLang="en-US" sz="2400">
                <a:latin typeface="나눔고딕"/>
                <a:ea typeface="나눔고딕"/>
              </a:rPr>
              <a:t>데이터 관리 시스템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9" name="타원 18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880" y="470211"/>
            <a:ext cx="18635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7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핵심기능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9958" y="1978074"/>
            <a:ext cx="3778209" cy="36316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4" bldLvl="0" animBg="1"/>
      <p:bldP spid="26" grpId="8" bldLvl="0" animBg="1"/>
      <p:bldP spid="25" grpId="6" bldLvl="0" animBg="1"/>
      <p:bldP spid="24" grpId="2" bldLvl="0" animBg="1"/>
      <p:bldP spid="3" grpId="0" bldLvl="0" animBg="1"/>
      <p:bldP spid="12" grpId="5" bldLvl="0" animBg="1"/>
      <p:bldP spid="13" grpId="9" bldLvl="0" animBg="1"/>
      <p:bldP spid="14" grpId="7" bldLvl="0" animBg="1"/>
      <p:bldP spid="15" grpId="3" bldLvl="0" animBg="1"/>
      <p:bldP spid="16" grpId="1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0" name="타원 1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880" y="470211"/>
            <a:ext cx="186351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8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기대효과</a:t>
            </a:r>
          </a:p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</a:p>
        </p:txBody>
      </p:sp>
      <p:grpSp>
        <p:nvGrpSpPr>
          <p:cNvPr id="38" name="Group 48"/>
          <p:cNvGrpSpPr>
            <a:grpSpLocks noChangeAspect="1"/>
          </p:cNvGrpSpPr>
          <p:nvPr/>
        </p:nvGrpSpPr>
        <p:grpSpPr>
          <a:xfrm rot="21154810">
            <a:off x="4865851" y="6004855"/>
            <a:ext cx="216334" cy="237969"/>
            <a:chOff x="2872" y="3825"/>
            <a:chExt cx="270" cy="297"/>
          </a:xfrm>
          <a:solidFill>
            <a:srgbClr val="9FBB31"/>
          </a:solidFill>
        </p:grpSpPr>
        <p:sp>
          <p:nvSpPr>
            <p:cNvPr id="73" name="Freeform 50"/>
            <p:cNvSpPr/>
            <p:nvPr/>
          </p:nvSpPr>
          <p:spPr>
            <a:xfrm>
              <a:off x="3006" y="3825"/>
              <a:ext cx="116" cy="220"/>
            </a:xfrm>
            <a:custGeom>
              <a:avLst/>
              <a:gdLst>
                <a:gd name="T0" fmla="*/ 1233 w 1270"/>
                <a:gd name="T1" fmla="*/ 4 h 2428"/>
                <a:gd name="T2" fmla="*/ 1260 w 1270"/>
                <a:gd name="T3" fmla="*/ 26 h 2428"/>
                <a:gd name="T4" fmla="*/ 1270 w 1270"/>
                <a:gd name="T5" fmla="*/ 57 h 2428"/>
                <a:gd name="T6" fmla="*/ 1263 w 1270"/>
                <a:gd name="T7" fmla="*/ 89 h 2428"/>
                <a:gd name="T8" fmla="*/ 1185 w 1270"/>
                <a:gd name="T9" fmla="*/ 173 h 2428"/>
                <a:gd name="T10" fmla="*/ 1063 w 1270"/>
                <a:gd name="T11" fmla="*/ 324 h 2428"/>
                <a:gd name="T12" fmla="*/ 957 w 1270"/>
                <a:gd name="T13" fmla="*/ 486 h 2428"/>
                <a:gd name="T14" fmla="*/ 864 w 1270"/>
                <a:gd name="T15" fmla="*/ 658 h 2428"/>
                <a:gd name="T16" fmla="*/ 785 w 1270"/>
                <a:gd name="T17" fmla="*/ 839 h 2428"/>
                <a:gd name="T18" fmla="*/ 717 w 1270"/>
                <a:gd name="T19" fmla="*/ 1022 h 2428"/>
                <a:gd name="T20" fmla="*/ 661 w 1270"/>
                <a:gd name="T21" fmla="*/ 1209 h 2428"/>
                <a:gd name="T22" fmla="*/ 615 w 1270"/>
                <a:gd name="T23" fmla="*/ 1396 h 2428"/>
                <a:gd name="T24" fmla="*/ 577 w 1270"/>
                <a:gd name="T25" fmla="*/ 1579 h 2428"/>
                <a:gd name="T26" fmla="*/ 548 w 1270"/>
                <a:gd name="T27" fmla="*/ 1758 h 2428"/>
                <a:gd name="T28" fmla="*/ 527 w 1270"/>
                <a:gd name="T29" fmla="*/ 1928 h 2428"/>
                <a:gd name="T30" fmla="*/ 511 w 1270"/>
                <a:gd name="T31" fmla="*/ 2088 h 2428"/>
                <a:gd name="T32" fmla="*/ 501 w 1270"/>
                <a:gd name="T33" fmla="*/ 2236 h 2428"/>
                <a:gd name="T34" fmla="*/ 495 w 1270"/>
                <a:gd name="T35" fmla="*/ 2369 h 2428"/>
                <a:gd name="T36" fmla="*/ 469 w 1270"/>
                <a:gd name="T37" fmla="*/ 2306 h 2428"/>
                <a:gd name="T38" fmla="*/ 412 w 1270"/>
                <a:gd name="T39" fmla="*/ 2075 h 2428"/>
                <a:gd name="T40" fmla="*/ 346 w 1270"/>
                <a:gd name="T41" fmla="*/ 1860 h 2428"/>
                <a:gd name="T42" fmla="*/ 271 w 1270"/>
                <a:gd name="T43" fmla="*/ 1659 h 2428"/>
                <a:gd name="T44" fmla="*/ 186 w 1270"/>
                <a:gd name="T45" fmla="*/ 1473 h 2428"/>
                <a:gd name="T46" fmla="*/ 96 w 1270"/>
                <a:gd name="T47" fmla="*/ 1302 h 2428"/>
                <a:gd name="T48" fmla="*/ 0 w 1270"/>
                <a:gd name="T49" fmla="*/ 1144 h 2428"/>
                <a:gd name="T50" fmla="*/ 126 w 1270"/>
                <a:gd name="T51" fmla="*/ 940 h 2428"/>
                <a:gd name="T52" fmla="*/ 259 w 1270"/>
                <a:gd name="T53" fmla="*/ 757 h 2428"/>
                <a:gd name="T54" fmla="*/ 396 w 1270"/>
                <a:gd name="T55" fmla="*/ 597 h 2428"/>
                <a:gd name="T56" fmla="*/ 535 w 1270"/>
                <a:gd name="T57" fmla="*/ 455 h 2428"/>
                <a:gd name="T58" fmla="*/ 675 w 1270"/>
                <a:gd name="T59" fmla="*/ 333 h 2428"/>
                <a:gd name="T60" fmla="*/ 812 w 1270"/>
                <a:gd name="T61" fmla="*/ 228 h 2428"/>
                <a:gd name="T62" fmla="*/ 944 w 1270"/>
                <a:gd name="T63" fmla="*/ 139 h 2428"/>
                <a:gd name="T64" fmla="*/ 1068 w 1270"/>
                <a:gd name="T65" fmla="*/ 65 h 2428"/>
                <a:gd name="T66" fmla="*/ 1185 w 1270"/>
                <a:gd name="T67" fmla="*/ 5 h 2428"/>
                <a:gd name="T68" fmla="*/ 1217 w 1270"/>
                <a:gd name="T69" fmla="*/ 0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0" h="2428">
                  <a:moveTo>
                    <a:pt x="1217" y="0"/>
                  </a:moveTo>
                  <a:lnTo>
                    <a:pt x="1233" y="4"/>
                  </a:lnTo>
                  <a:lnTo>
                    <a:pt x="1248" y="12"/>
                  </a:lnTo>
                  <a:lnTo>
                    <a:pt x="1260" y="26"/>
                  </a:lnTo>
                  <a:lnTo>
                    <a:pt x="1267" y="41"/>
                  </a:lnTo>
                  <a:lnTo>
                    <a:pt x="1270" y="57"/>
                  </a:lnTo>
                  <a:lnTo>
                    <a:pt x="1269" y="74"/>
                  </a:lnTo>
                  <a:lnTo>
                    <a:pt x="1263" y="89"/>
                  </a:lnTo>
                  <a:lnTo>
                    <a:pt x="1253" y="103"/>
                  </a:lnTo>
                  <a:lnTo>
                    <a:pt x="1185" y="173"/>
                  </a:lnTo>
                  <a:lnTo>
                    <a:pt x="1123" y="246"/>
                  </a:lnTo>
                  <a:lnTo>
                    <a:pt x="1063" y="324"/>
                  </a:lnTo>
                  <a:lnTo>
                    <a:pt x="1009" y="403"/>
                  </a:lnTo>
                  <a:lnTo>
                    <a:pt x="957" y="486"/>
                  </a:lnTo>
                  <a:lnTo>
                    <a:pt x="909" y="571"/>
                  </a:lnTo>
                  <a:lnTo>
                    <a:pt x="864" y="658"/>
                  </a:lnTo>
                  <a:lnTo>
                    <a:pt x="823" y="748"/>
                  </a:lnTo>
                  <a:lnTo>
                    <a:pt x="785" y="839"/>
                  </a:lnTo>
                  <a:lnTo>
                    <a:pt x="750" y="930"/>
                  </a:lnTo>
                  <a:lnTo>
                    <a:pt x="717" y="1022"/>
                  </a:lnTo>
                  <a:lnTo>
                    <a:pt x="688" y="1116"/>
                  </a:lnTo>
                  <a:lnTo>
                    <a:pt x="661" y="1209"/>
                  </a:lnTo>
                  <a:lnTo>
                    <a:pt x="637" y="1303"/>
                  </a:lnTo>
                  <a:lnTo>
                    <a:pt x="615" y="1396"/>
                  </a:lnTo>
                  <a:lnTo>
                    <a:pt x="595" y="1487"/>
                  </a:lnTo>
                  <a:lnTo>
                    <a:pt x="577" y="1579"/>
                  </a:lnTo>
                  <a:lnTo>
                    <a:pt x="562" y="1669"/>
                  </a:lnTo>
                  <a:lnTo>
                    <a:pt x="548" y="1758"/>
                  </a:lnTo>
                  <a:lnTo>
                    <a:pt x="537" y="1844"/>
                  </a:lnTo>
                  <a:lnTo>
                    <a:pt x="527" y="1928"/>
                  </a:lnTo>
                  <a:lnTo>
                    <a:pt x="518" y="2010"/>
                  </a:lnTo>
                  <a:lnTo>
                    <a:pt x="511" y="2088"/>
                  </a:lnTo>
                  <a:lnTo>
                    <a:pt x="505" y="2164"/>
                  </a:lnTo>
                  <a:lnTo>
                    <a:pt x="501" y="2236"/>
                  </a:lnTo>
                  <a:lnTo>
                    <a:pt x="497" y="2304"/>
                  </a:lnTo>
                  <a:lnTo>
                    <a:pt x="495" y="2369"/>
                  </a:lnTo>
                  <a:lnTo>
                    <a:pt x="493" y="2428"/>
                  </a:lnTo>
                  <a:lnTo>
                    <a:pt x="469" y="2306"/>
                  </a:lnTo>
                  <a:lnTo>
                    <a:pt x="443" y="2189"/>
                  </a:lnTo>
                  <a:lnTo>
                    <a:pt x="412" y="2075"/>
                  </a:lnTo>
                  <a:lnTo>
                    <a:pt x="380" y="1966"/>
                  </a:lnTo>
                  <a:lnTo>
                    <a:pt x="346" y="1860"/>
                  </a:lnTo>
                  <a:lnTo>
                    <a:pt x="309" y="1758"/>
                  </a:lnTo>
                  <a:lnTo>
                    <a:pt x="271" y="1659"/>
                  </a:lnTo>
                  <a:lnTo>
                    <a:pt x="229" y="1564"/>
                  </a:lnTo>
                  <a:lnTo>
                    <a:pt x="186" y="1473"/>
                  </a:lnTo>
                  <a:lnTo>
                    <a:pt x="142" y="1385"/>
                  </a:lnTo>
                  <a:lnTo>
                    <a:pt x="96" y="1302"/>
                  </a:lnTo>
                  <a:lnTo>
                    <a:pt x="48" y="1221"/>
                  </a:lnTo>
                  <a:lnTo>
                    <a:pt x="0" y="1144"/>
                  </a:lnTo>
                  <a:lnTo>
                    <a:pt x="62" y="1039"/>
                  </a:lnTo>
                  <a:lnTo>
                    <a:pt x="126" y="940"/>
                  </a:lnTo>
                  <a:lnTo>
                    <a:pt x="192" y="846"/>
                  </a:lnTo>
                  <a:lnTo>
                    <a:pt x="259" y="757"/>
                  </a:lnTo>
                  <a:lnTo>
                    <a:pt x="327" y="674"/>
                  </a:lnTo>
                  <a:lnTo>
                    <a:pt x="396" y="597"/>
                  </a:lnTo>
                  <a:lnTo>
                    <a:pt x="466" y="523"/>
                  </a:lnTo>
                  <a:lnTo>
                    <a:pt x="535" y="455"/>
                  </a:lnTo>
                  <a:lnTo>
                    <a:pt x="606" y="392"/>
                  </a:lnTo>
                  <a:lnTo>
                    <a:pt x="675" y="333"/>
                  </a:lnTo>
                  <a:lnTo>
                    <a:pt x="743" y="279"/>
                  </a:lnTo>
                  <a:lnTo>
                    <a:pt x="812" y="228"/>
                  </a:lnTo>
                  <a:lnTo>
                    <a:pt x="878" y="182"/>
                  </a:lnTo>
                  <a:lnTo>
                    <a:pt x="944" y="139"/>
                  </a:lnTo>
                  <a:lnTo>
                    <a:pt x="1007" y="100"/>
                  </a:lnTo>
                  <a:lnTo>
                    <a:pt x="1068" y="65"/>
                  </a:lnTo>
                  <a:lnTo>
                    <a:pt x="1128" y="34"/>
                  </a:lnTo>
                  <a:lnTo>
                    <a:pt x="1185" y="5"/>
                  </a:lnTo>
                  <a:lnTo>
                    <a:pt x="1201" y="0"/>
                  </a:lnTo>
                  <a:lnTo>
                    <a:pt x="12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325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4" name="Freeform 51"/>
            <p:cNvSpPr/>
            <p:nvPr/>
          </p:nvSpPr>
          <p:spPr>
            <a:xfrm>
              <a:off x="2913" y="3868"/>
              <a:ext cx="126" cy="254"/>
            </a:xfrm>
            <a:custGeom>
              <a:avLst/>
              <a:gdLst>
                <a:gd name="T0" fmla="*/ 75 w 1378"/>
                <a:gd name="T1" fmla="*/ 3 h 2789"/>
                <a:gd name="T2" fmla="*/ 134 w 1378"/>
                <a:gd name="T3" fmla="*/ 38 h 2789"/>
                <a:gd name="T4" fmla="*/ 220 w 1378"/>
                <a:gd name="T5" fmla="*/ 102 h 2789"/>
                <a:gd name="T6" fmla="*/ 312 w 1378"/>
                <a:gd name="T7" fmla="*/ 174 h 2789"/>
                <a:gd name="T8" fmla="*/ 406 w 1378"/>
                <a:gd name="T9" fmla="*/ 258 h 2789"/>
                <a:gd name="T10" fmla="*/ 503 w 1378"/>
                <a:gd name="T11" fmla="*/ 350 h 2789"/>
                <a:gd name="T12" fmla="*/ 600 w 1378"/>
                <a:gd name="T13" fmla="*/ 455 h 2789"/>
                <a:gd name="T14" fmla="*/ 697 w 1378"/>
                <a:gd name="T15" fmla="*/ 571 h 2789"/>
                <a:gd name="T16" fmla="*/ 792 w 1378"/>
                <a:gd name="T17" fmla="*/ 699 h 2789"/>
                <a:gd name="T18" fmla="*/ 884 w 1378"/>
                <a:gd name="T19" fmla="*/ 839 h 2789"/>
                <a:gd name="T20" fmla="*/ 972 w 1378"/>
                <a:gd name="T21" fmla="*/ 992 h 2789"/>
                <a:gd name="T22" fmla="*/ 1054 w 1378"/>
                <a:gd name="T23" fmla="*/ 1157 h 2789"/>
                <a:gd name="T24" fmla="*/ 1130 w 1378"/>
                <a:gd name="T25" fmla="*/ 1338 h 2789"/>
                <a:gd name="T26" fmla="*/ 1198 w 1378"/>
                <a:gd name="T27" fmla="*/ 1532 h 2789"/>
                <a:gd name="T28" fmla="*/ 1257 w 1378"/>
                <a:gd name="T29" fmla="*/ 1740 h 2789"/>
                <a:gd name="T30" fmla="*/ 1306 w 1378"/>
                <a:gd name="T31" fmla="*/ 1963 h 2789"/>
                <a:gd name="T32" fmla="*/ 1343 w 1378"/>
                <a:gd name="T33" fmla="*/ 2202 h 2789"/>
                <a:gd name="T34" fmla="*/ 1367 w 1378"/>
                <a:gd name="T35" fmla="*/ 2457 h 2789"/>
                <a:gd name="T36" fmla="*/ 1378 w 1378"/>
                <a:gd name="T37" fmla="*/ 2728 h 2789"/>
                <a:gd name="T38" fmla="*/ 1370 w 1378"/>
                <a:gd name="T39" fmla="*/ 2759 h 2789"/>
                <a:gd name="T40" fmla="*/ 1349 w 1378"/>
                <a:gd name="T41" fmla="*/ 2781 h 2789"/>
                <a:gd name="T42" fmla="*/ 1319 w 1378"/>
                <a:gd name="T43" fmla="*/ 2789 h 2789"/>
                <a:gd name="T44" fmla="*/ 469 w 1378"/>
                <a:gd name="T45" fmla="*/ 2787 h 2789"/>
                <a:gd name="T46" fmla="*/ 441 w 1378"/>
                <a:gd name="T47" fmla="*/ 2769 h 2789"/>
                <a:gd name="T48" fmla="*/ 427 w 1378"/>
                <a:gd name="T49" fmla="*/ 2737 h 2789"/>
                <a:gd name="T50" fmla="*/ 432 w 1378"/>
                <a:gd name="T51" fmla="*/ 2686 h 2789"/>
                <a:gd name="T52" fmla="*/ 443 w 1378"/>
                <a:gd name="T53" fmla="*/ 2603 h 2789"/>
                <a:gd name="T54" fmla="*/ 457 w 1378"/>
                <a:gd name="T55" fmla="*/ 2498 h 2789"/>
                <a:gd name="T56" fmla="*/ 469 w 1378"/>
                <a:gd name="T57" fmla="*/ 2373 h 2789"/>
                <a:gd name="T58" fmla="*/ 479 w 1378"/>
                <a:gd name="T59" fmla="*/ 2232 h 2789"/>
                <a:gd name="T60" fmla="*/ 487 w 1378"/>
                <a:gd name="T61" fmla="*/ 2078 h 2789"/>
                <a:gd name="T62" fmla="*/ 490 w 1378"/>
                <a:gd name="T63" fmla="*/ 1911 h 2789"/>
                <a:gd name="T64" fmla="*/ 488 w 1378"/>
                <a:gd name="T65" fmla="*/ 1736 h 2789"/>
                <a:gd name="T66" fmla="*/ 479 w 1378"/>
                <a:gd name="T67" fmla="*/ 1552 h 2789"/>
                <a:gd name="T68" fmla="*/ 462 w 1378"/>
                <a:gd name="T69" fmla="*/ 1363 h 2789"/>
                <a:gd name="T70" fmla="*/ 435 w 1378"/>
                <a:gd name="T71" fmla="*/ 1173 h 2789"/>
                <a:gd name="T72" fmla="*/ 398 w 1378"/>
                <a:gd name="T73" fmla="*/ 981 h 2789"/>
                <a:gd name="T74" fmla="*/ 350 w 1378"/>
                <a:gd name="T75" fmla="*/ 791 h 2789"/>
                <a:gd name="T76" fmla="*/ 289 w 1378"/>
                <a:gd name="T77" fmla="*/ 605 h 2789"/>
                <a:gd name="T78" fmla="*/ 212 w 1378"/>
                <a:gd name="T79" fmla="*/ 426 h 2789"/>
                <a:gd name="T80" fmla="*/ 120 w 1378"/>
                <a:gd name="T81" fmla="*/ 257 h 2789"/>
                <a:gd name="T82" fmla="*/ 12 w 1378"/>
                <a:gd name="T83" fmla="*/ 97 h 2789"/>
                <a:gd name="T84" fmla="*/ 0 w 1378"/>
                <a:gd name="T85" fmla="*/ 66 h 2789"/>
                <a:gd name="T86" fmla="*/ 6 w 1378"/>
                <a:gd name="T87" fmla="*/ 33 h 2789"/>
                <a:gd name="T88" fmla="*/ 28 w 1378"/>
                <a:gd name="T89" fmla="*/ 9 h 2789"/>
                <a:gd name="T90" fmla="*/ 59 w 1378"/>
                <a:gd name="T91" fmla="*/ 0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8" h="2789">
                  <a:moveTo>
                    <a:pt x="59" y="0"/>
                  </a:moveTo>
                  <a:lnTo>
                    <a:pt x="75" y="3"/>
                  </a:lnTo>
                  <a:lnTo>
                    <a:pt x="91" y="10"/>
                  </a:lnTo>
                  <a:lnTo>
                    <a:pt x="134" y="38"/>
                  </a:lnTo>
                  <a:lnTo>
                    <a:pt x="176" y="69"/>
                  </a:lnTo>
                  <a:lnTo>
                    <a:pt x="220" y="102"/>
                  </a:lnTo>
                  <a:lnTo>
                    <a:pt x="265" y="136"/>
                  </a:lnTo>
                  <a:lnTo>
                    <a:pt x="312" y="174"/>
                  </a:lnTo>
                  <a:lnTo>
                    <a:pt x="359" y="215"/>
                  </a:lnTo>
                  <a:lnTo>
                    <a:pt x="406" y="258"/>
                  </a:lnTo>
                  <a:lnTo>
                    <a:pt x="455" y="302"/>
                  </a:lnTo>
                  <a:lnTo>
                    <a:pt x="503" y="350"/>
                  </a:lnTo>
                  <a:lnTo>
                    <a:pt x="552" y="401"/>
                  </a:lnTo>
                  <a:lnTo>
                    <a:pt x="600" y="455"/>
                  </a:lnTo>
                  <a:lnTo>
                    <a:pt x="649" y="512"/>
                  </a:lnTo>
                  <a:lnTo>
                    <a:pt x="697" y="571"/>
                  </a:lnTo>
                  <a:lnTo>
                    <a:pt x="744" y="634"/>
                  </a:lnTo>
                  <a:lnTo>
                    <a:pt x="792" y="699"/>
                  </a:lnTo>
                  <a:lnTo>
                    <a:pt x="839" y="768"/>
                  </a:lnTo>
                  <a:lnTo>
                    <a:pt x="884" y="839"/>
                  </a:lnTo>
                  <a:lnTo>
                    <a:pt x="928" y="913"/>
                  </a:lnTo>
                  <a:lnTo>
                    <a:pt x="972" y="992"/>
                  </a:lnTo>
                  <a:lnTo>
                    <a:pt x="1014" y="1073"/>
                  </a:lnTo>
                  <a:lnTo>
                    <a:pt x="1054" y="1157"/>
                  </a:lnTo>
                  <a:lnTo>
                    <a:pt x="1093" y="1246"/>
                  </a:lnTo>
                  <a:lnTo>
                    <a:pt x="1130" y="1338"/>
                  </a:lnTo>
                  <a:lnTo>
                    <a:pt x="1165" y="1433"/>
                  </a:lnTo>
                  <a:lnTo>
                    <a:pt x="1198" y="1532"/>
                  </a:lnTo>
                  <a:lnTo>
                    <a:pt x="1228" y="1634"/>
                  </a:lnTo>
                  <a:lnTo>
                    <a:pt x="1257" y="1740"/>
                  </a:lnTo>
                  <a:lnTo>
                    <a:pt x="1283" y="1849"/>
                  </a:lnTo>
                  <a:lnTo>
                    <a:pt x="1306" y="1963"/>
                  </a:lnTo>
                  <a:lnTo>
                    <a:pt x="1326" y="2080"/>
                  </a:lnTo>
                  <a:lnTo>
                    <a:pt x="1343" y="2202"/>
                  </a:lnTo>
                  <a:lnTo>
                    <a:pt x="1357" y="2327"/>
                  </a:lnTo>
                  <a:lnTo>
                    <a:pt x="1367" y="2457"/>
                  </a:lnTo>
                  <a:lnTo>
                    <a:pt x="1375" y="2590"/>
                  </a:lnTo>
                  <a:lnTo>
                    <a:pt x="1378" y="2728"/>
                  </a:lnTo>
                  <a:lnTo>
                    <a:pt x="1376" y="2744"/>
                  </a:lnTo>
                  <a:lnTo>
                    <a:pt x="1370" y="2759"/>
                  </a:lnTo>
                  <a:lnTo>
                    <a:pt x="1361" y="2772"/>
                  </a:lnTo>
                  <a:lnTo>
                    <a:pt x="1349" y="2781"/>
                  </a:lnTo>
                  <a:lnTo>
                    <a:pt x="1334" y="2787"/>
                  </a:lnTo>
                  <a:lnTo>
                    <a:pt x="1319" y="2789"/>
                  </a:lnTo>
                  <a:lnTo>
                    <a:pt x="486" y="2789"/>
                  </a:lnTo>
                  <a:lnTo>
                    <a:pt x="469" y="2787"/>
                  </a:lnTo>
                  <a:lnTo>
                    <a:pt x="454" y="2780"/>
                  </a:lnTo>
                  <a:lnTo>
                    <a:pt x="441" y="2769"/>
                  </a:lnTo>
                  <a:lnTo>
                    <a:pt x="431" y="2754"/>
                  </a:lnTo>
                  <a:lnTo>
                    <a:pt x="427" y="2737"/>
                  </a:lnTo>
                  <a:lnTo>
                    <a:pt x="427" y="2720"/>
                  </a:lnTo>
                  <a:lnTo>
                    <a:pt x="432" y="2686"/>
                  </a:lnTo>
                  <a:lnTo>
                    <a:pt x="437" y="2647"/>
                  </a:lnTo>
                  <a:lnTo>
                    <a:pt x="443" y="2603"/>
                  </a:lnTo>
                  <a:lnTo>
                    <a:pt x="450" y="2553"/>
                  </a:lnTo>
                  <a:lnTo>
                    <a:pt x="457" y="2498"/>
                  </a:lnTo>
                  <a:lnTo>
                    <a:pt x="463" y="2437"/>
                  </a:lnTo>
                  <a:lnTo>
                    <a:pt x="469" y="2373"/>
                  </a:lnTo>
                  <a:lnTo>
                    <a:pt x="474" y="2305"/>
                  </a:lnTo>
                  <a:lnTo>
                    <a:pt x="479" y="2232"/>
                  </a:lnTo>
                  <a:lnTo>
                    <a:pt x="483" y="2157"/>
                  </a:lnTo>
                  <a:lnTo>
                    <a:pt x="487" y="2078"/>
                  </a:lnTo>
                  <a:lnTo>
                    <a:pt x="489" y="1996"/>
                  </a:lnTo>
                  <a:lnTo>
                    <a:pt x="490" y="1911"/>
                  </a:lnTo>
                  <a:lnTo>
                    <a:pt x="490" y="1824"/>
                  </a:lnTo>
                  <a:lnTo>
                    <a:pt x="488" y="1736"/>
                  </a:lnTo>
                  <a:lnTo>
                    <a:pt x="484" y="1644"/>
                  </a:lnTo>
                  <a:lnTo>
                    <a:pt x="479" y="1552"/>
                  </a:lnTo>
                  <a:lnTo>
                    <a:pt x="472" y="1458"/>
                  </a:lnTo>
                  <a:lnTo>
                    <a:pt x="462" y="1363"/>
                  </a:lnTo>
                  <a:lnTo>
                    <a:pt x="449" y="1267"/>
                  </a:lnTo>
                  <a:lnTo>
                    <a:pt x="435" y="1173"/>
                  </a:lnTo>
                  <a:lnTo>
                    <a:pt x="418" y="1077"/>
                  </a:lnTo>
                  <a:lnTo>
                    <a:pt x="398" y="981"/>
                  </a:lnTo>
                  <a:lnTo>
                    <a:pt x="376" y="885"/>
                  </a:lnTo>
                  <a:lnTo>
                    <a:pt x="350" y="791"/>
                  </a:lnTo>
                  <a:lnTo>
                    <a:pt x="321" y="697"/>
                  </a:lnTo>
                  <a:lnTo>
                    <a:pt x="289" y="605"/>
                  </a:lnTo>
                  <a:lnTo>
                    <a:pt x="252" y="515"/>
                  </a:lnTo>
                  <a:lnTo>
                    <a:pt x="212" y="426"/>
                  </a:lnTo>
                  <a:lnTo>
                    <a:pt x="169" y="340"/>
                  </a:lnTo>
                  <a:lnTo>
                    <a:pt x="120" y="257"/>
                  </a:lnTo>
                  <a:lnTo>
                    <a:pt x="68" y="175"/>
                  </a:lnTo>
                  <a:lnTo>
                    <a:pt x="12" y="97"/>
                  </a:lnTo>
                  <a:lnTo>
                    <a:pt x="4" y="82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6" y="33"/>
                  </a:lnTo>
                  <a:lnTo>
                    <a:pt x="15" y="19"/>
                  </a:lnTo>
                  <a:lnTo>
                    <a:pt x="28" y="9"/>
                  </a:lnTo>
                  <a:lnTo>
                    <a:pt x="43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475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5" name="Freeform 52"/>
            <p:cNvSpPr/>
            <p:nvPr/>
          </p:nvSpPr>
          <p:spPr>
            <a:xfrm>
              <a:off x="2872" y="4002"/>
              <a:ext cx="59" cy="120"/>
            </a:xfrm>
            <a:custGeom>
              <a:avLst/>
              <a:gdLst>
                <a:gd name="T0" fmla="*/ 34 w 654"/>
                <a:gd name="T1" fmla="*/ 1 h 1321"/>
                <a:gd name="T2" fmla="*/ 72 w 654"/>
                <a:gd name="T3" fmla="*/ 25 h 1321"/>
                <a:gd name="T4" fmla="*/ 134 w 654"/>
                <a:gd name="T5" fmla="*/ 72 h 1321"/>
                <a:gd name="T6" fmla="*/ 199 w 654"/>
                <a:gd name="T7" fmla="*/ 129 h 1321"/>
                <a:gd name="T8" fmla="*/ 267 w 654"/>
                <a:gd name="T9" fmla="*/ 196 h 1321"/>
                <a:gd name="T10" fmla="*/ 333 w 654"/>
                <a:gd name="T11" fmla="*/ 275 h 1321"/>
                <a:gd name="T12" fmla="*/ 398 w 654"/>
                <a:gd name="T13" fmla="*/ 366 h 1321"/>
                <a:gd name="T14" fmla="*/ 460 w 654"/>
                <a:gd name="T15" fmla="*/ 469 h 1321"/>
                <a:gd name="T16" fmla="*/ 516 w 654"/>
                <a:gd name="T17" fmla="*/ 586 h 1321"/>
                <a:gd name="T18" fmla="*/ 565 w 654"/>
                <a:gd name="T19" fmla="*/ 716 h 1321"/>
                <a:gd name="T20" fmla="*/ 605 w 654"/>
                <a:gd name="T21" fmla="*/ 861 h 1321"/>
                <a:gd name="T22" fmla="*/ 634 w 654"/>
                <a:gd name="T23" fmla="*/ 1022 h 1321"/>
                <a:gd name="T24" fmla="*/ 651 w 654"/>
                <a:gd name="T25" fmla="*/ 1199 h 1321"/>
                <a:gd name="T26" fmla="*/ 651 w 654"/>
                <a:gd name="T27" fmla="*/ 1304 h 1321"/>
                <a:gd name="T28" fmla="*/ 636 w 654"/>
                <a:gd name="T29" fmla="*/ 1319 h 1321"/>
                <a:gd name="T30" fmla="*/ 230 w 654"/>
                <a:gd name="T31" fmla="*/ 1321 h 1321"/>
                <a:gd name="T32" fmla="*/ 215 w 654"/>
                <a:gd name="T33" fmla="*/ 1317 h 1321"/>
                <a:gd name="T34" fmla="*/ 203 w 654"/>
                <a:gd name="T35" fmla="*/ 1302 h 1321"/>
                <a:gd name="T36" fmla="*/ 206 w 654"/>
                <a:gd name="T37" fmla="*/ 1266 h 1321"/>
                <a:gd name="T38" fmla="*/ 214 w 654"/>
                <a:gd name="T39" fmla="*/ 1203 h 1321"/>
                <a:gd name="T40" fmla="*/ 222 w 654"/>
                <a:gd name="T41" fmla="*/ 1120 h 1321"/>
                <a:gd name="T42" fmla="*/ 229 w 654"/>
                <a:gd name="T43" fmla="*/ 1021 h 1321"/>
                <a:gd name="T44" fmla="*/ 232 w 654"/>
                <a:gd name="T45" fmla="*/ 910 h 1321"/>
                <a:gd name="T46" fmla="*/ 230 w 654"/>
                <a:gd name="T47" fmla="*/ 790 h 1321"/>
                <a:gd name="T48" fmla="*/ 220 w 654"/>
                <a:gd name="T49" fmla="*/ 662 h 1321"/>
                <a:gd name="T50" fmla="*/ 202 w 654"/>
                <a:gd name="T51" fmla="*/ 533 h 1321"/>
                <a:gd name="T52" fmla="*/ 174 w 654"/>
                <a:gd name="T53" fmla="*/ 402 h 1321"/>
                <a:gd name="T54" fmla="*/ 133 w 654"/>
                <a:gd name="T55" fmla="*/ 276 h 1321"/>
                <a:gd name="T56" fmla="*/ 77 w 654"/>
                <a:gd name="T57" fmla="*/ 156 h 1321"/>
                <a:gd name="T58" fmla="*/ 6 w 654"/>
                <a:gd name="T59" fmla="*/ 46 h 1321"/>
                <a:gd name="T60" fmla="*/ 0 w 654"/>
                <a:gd name="T61" fmla="*/ 28 h 1321"/>
                <a:gd name="T62" fmla="*/ 7 w 654"/>
                <a:gd name="T63" fmla="*/ 10 h 1321"/>
                <a:gd name="T64" fmla="*/ 24 w 654"/>
                <a:gd name="T6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4" h="1321">
                  <a:moveTo>
                    <a:pt x="24" y="0"/>
                  </a:moveTo>
                  <a:lnTo>
                    <a:pt x="34" y="1"/>
                  </a:lnTo>
                  <a:lnTo>
                    <a:pt x="43" y="5"/>
                  </a:lnTo>
                  <a:lnTo>
                    <a:pt x="72" y="25"/>
                  </a:lnTo>
                  <a:lnTo>
                    <a:pt x="103" y="47"/>
                  </a:lnTo>
                  <a:lnTo>
                    <a:pt x="134" y="72"/>
                  </a:lnTo>
                  <a:lnTo>
                    <a:pt x="166" y="99"/>
                  </a:lnTo>
                  <a:lnTo>
                    <a:pt x="199" y="129"/>
                  </a:lnTo>
                  <a:lnTo>
                    <a:pt x="232" y="160"/>
                  </a:lnTo>
                  <a:lnTo>
                    <a:pt x="267" y="196"/>
                  </a:lnTo>
                  <a:lnTo>
                    <a:pt x="300" y="234"/>
                  </a:lnTo>
                  <a:lnTo>
                    <a:pt x="333" y="275"/>
                  </a:lnTo>
                  <a:lnTo>
                    <a:pt x="366" y="319"/>
                  </a:lnTo>
                  <a:lnTo>
                    <a:pt x="398" y="366"/>
                  </a:lnTo>
                  <a:lnTo>
                    <a:pt x="430" y="415"/>
                  </a:lnTo>
                  <a:lnTo>
                    <a:pt x="460" y="469"/>
                  </a:lnTo>
                  <a:lnTo>
                    <a:pt x="489" y="526"/>
                  </a:lnTo>
                  <a:lnTo>
                    <a:pt x="516" y="586"/>
                  </a:lnTo>
                  <a:lnTo>
                    <a:pt x="541" y="649"/>
                  </a:lnTo>
                  <a:lnTo>
                    <a:pt x="565" y="716"/>
                  </a:lnTo>
                  <a:lnTo>
                    <a:pt x="587" y="787"/>
                  </a:lnTo>
                  <a:lnTo>
                    <a:pt x="605" y="861"/>
                  </a:lnTo>
                  <a:lnTo>
                    <a:pt x="621" y="940"/>
                  </a:lnTo>
                  <a:lnTo>
                    <a:pt x="634" y="1022"/>
                  </a:lnTo>
                  <a:lnTo>
                    <a:pt x="644" y="1108"/>
                  </a:lnTo>
                  <a:lnTo>
                    <a:pt x="651" y="1199"/>
                  </a:lnTo>
                  <a:lnTo>
                    <a:pt x="654" y="1294"/>
                  </a:lnTo>
                  <a:lnTo>
                    <a:pt x="651" y="1304"/>
                  </a:lnTo>
                  <a:lnTo>
                    <a:pt x="646" y="1313"/>
                  </a:lnTo>
                  <a:lnTo>
                    <a:pt x="636" y="1319"/>
                  </a:lnTo>
                  <a:lnTo>
                    <a:pt x="625" y="1321"/>
                  </a:lnTo>
                  <a:lnTo>
                    <a:pt x="230" y="1321"/>
                  </a:lnTo>
                  <a:lnTo>
                    <a:pt x="222" y="1320"/>
                  </a:lnTo>
                  <a:lnTo>
                    <a:pt x="215" y="1317"/>
                  </a:lnTo>
                  <a:lnTo>
                    <a:pt x="209" y="1312"/>
                  </a:lnTo>
                  <a:lnTo>
                    <a:pt x="203" y="1302"/>
                  </a:lnTo>
                  <a:lnTo>
                    <a:pt x="203" y="1290"/>
                  </a:lnTo>
                  <a:lnTo>
                    <a:pt x="206" y="1266"/>
                  </a:lnTo>
                  <a:lnTo>
                    <a:pt x="210" y="1237"/>
                  </a:lnTo>
                  <a:lnTo>
                    <a:pt x="214" y="1203"/>
                  </a:lnTo>
                  <a:lnTo>
                    <a:pt x="218" y="1163"/>
                  </a:lnTo>
                  <a:lnTo>
                    <a:pt x="222" y="1120"/>
                  </a:lnTo>
                  <a:lnTo>
                    <a:pt x="226" y="1072"/>
                  </a:lnTo>
                  <a:lnTo>
                    <a:pt x="229" y="1021"/>
                  </a:lnTo>
                  <a:lnTo>
                    <a:pt x="231" y="967"/>
                  </a:lnTo>
                  <a:lnTo>
                    <a:pt x="232" y="910"/>
                  </a:lnTo>
                  <a:lnTo>
                    <a:pt x="231" y="851"/>
                  </a:lnTo>
                  <a:lnTo>
                    <a:pt x="230" y="790"/>
                  </a:lnTo>
                  <a:lnTo>
                    <a:pt x="226" y="727"/>
                  </a:lnTo>
                  <a:lnTo>
                    <a:pt x="220" y="662"/>
                  </a:lnTo>
                  <a:lnTo>
                    <a:pt x="213" y="597"/>
                  </a:lnTo>
                  <a:lnTo>
                    <a:pt x="202" y="533"/>
                  </a:lnTo>
                  <a:lnTo>
                    <a:pt x="189" y="468"/>
                  </a:lnTo>
                  <a:lnTo>
                    <a:pt x="174" y="402"/>
                  </a:lnTo>
                  <a:lnTo>
                    <a:pt x="155" y="339"/>
                  </a:lnTo>
                  <a:lnTo>
                    <a:pt x="133" y="276"/>
                  </a:lnTo>
                  <a:lnTo>
                    <a:pt x="107" y="216"/>
                  </a:lnTo>
                  <a:lnTo>
                    <a:pt x="77" y="156"/>
                  </a:lnTo>
                  <a:lnTo>
                    <a:pt x="43" y="100"/>
                  </a:lnTo>
                  <a:lnTo>
                    <a:pt x="6" y="46"/>
                  </a:lnTo>
                  <a:lnTo>
                    <a:pt x="1" y="37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7" y="10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6" name="Freeform 53"/>
            <p:cNvSpPr/>
            <p:nvPr/>
          </p:nvSpPr>
          <p:spPr>
            <a:xfrm>
              <a:off x="3060" y="3956"/>
              <a:ext cx="82" cy="166"/>
            </a:xfrm>
            <a:custGeom>
              <a:avLst/>
              <a:gdLst>
                <a:gd name="T0" fmla="*/ 880 w 901"/>
                <a:gd name="T1" fmla="*/ 3 h 1821"/>
                <a:gd name="T2" fmla="*/ 898 w 901"/>
                <a:gd name="T3" fmla="*/ 23 h 1821"/>
                <a:gd name="T4" fmla="*/ 899 w 901"/>
                <a:gd name="T5" fmla="*/ 50 h 1821"/>
                <a:gd name="T6" fmla="*/ 849 w 901"/>
                <a:gd name="T7" fmla="*/ 125 h 1821"/>
                <a:gd name="T8" fmla="*/ 771 w 901"/>
                <a:gd name="T9" fmla="*/ 259 h 1821"/>
                <a:gd name="T10" fmla="*/ 710 w 901"/>
                <a:gd name="T11" fmla="*/ 401 h 1821"/>
                <a:gd name="T12" fmla="*/ 663 w 901"/>
                <a:gd name="T13" fmla="*/ 550 h 1821"/>
                <a:gd name="T14" fmla="*/ 627 w 901"/>
                <a:gd name="T15" fmla="*/ 702 h 1821"/>
                <a:gd name="T16" fmla="*/ 603 w 901"/>
                <a:gd name="T17" fmla="*/ 855 h 1821"/>
                <a:gd name="T18" fmla="*/ 588 w 901"/>
                <a:gd name="T19" fmla="*/ 1006 h 1821"/>
                <a:gd name="T20" fmla="*/ 581 w 901"/>
                <a:gd name="T21" fmla="*/ 1153 h 1821"/>
                <a:gd name="T22" fmla="*/ 581 w 901"/>
                <a:gd name="T23" fmla="*/ 1292 h 1821"/>
                <a:gd name="T24" fmla="*/ 585 w 901"/>
                <a:gd name="T25" fmla="*/ 1420 h 1821"/>
                <a:gd name="T26" fmla="*/ 593 w 901"/>
                <a:gd name="T27" fmla="*/ 1536 h 1821"/>
                <a:gd name="T28" fmla="*/ 603 w 901"/>
                <a:gd name="T29" fmla="*/ 1636 h 1821"/>
                <a:gd name="T30" fmla="*/ 612 w 901"/>
                <a:gd name="T31" fmla="*/ 1717 h 1821"/>
                <a:gd name="T32" fmla="*/ 621 w 901"/>
                <a:gd name="T33" fmla="*/ 1776 h 1821"/>
                <a:gd name="T34" fmla="*/ 618 w 901"/>
                <a:gd name="T35" fmla="*/ 1799 h 1821"/>
                <a:gd name="T36" fmla="*/ 604 w 901"/>
                <a:gd name="T37" fmla="*/ 1815 h 1821"/>
                <a:gd name="T38" fmla="*/ 583 w 901"/>
                <a:gd name="T39" fmla="*/ 1821 h 1821"/>
                <a:gd name="T40" fmla="*/ 29 w 901"/>
                <a:gd name="T41" fmla="*/ 1820 h 1821"/>
                <a:gd name="T42" fmla="*/ 11 w 901"/>
                <a:gd name="T43" fmla="*/ 1810 h 1821"/>
                <a:gd name="T44" fmla="*/ 0 w 901"/>
                <a:gd name="T45" fmla="*/ 1782 h 1821"/>
                <a:gd name="T46" fmla="*/ 10 w 901"/>
                <a:gd name="T47" fmla="*/ 1570 h 1821"/>
                <a:gd name="T48" fmla="*/ 32 w 901"/>
                <a:gd name="T49" fmla="*/ 1372 h 1821"/>
                <a:gd name="T50" fmla="*/ 66 w 901"/>
                <a:gd name="T51" fmla="*/ 1191 h 1821"/>
                <a:gd name="T52" fmla="*/ 110 w 901"/>
                <a:gd name="T53" fmla="*/ 1023 h 1821"/>
                <a:gd name="T54" fmla="*/ 164 w 901"/>
                <a:gd name="T55" fmla="*/ 870 h 1821"/>
                <a:gd name="T56" fmla="*/ 224 w 901"/>
                <a:gd name="T57" fmla="*/ 729 h 1821"/>
                <a:gd name="T58" fmla="*/ 290 w 901"/>
                <a:gd name="T59" fmla="*/ 601 h 1821"/>
                <a:gd name="T60" fmla="*/ 362 w 901"/>
                <a:gd name="T61" fmla="*/ 486 h 1821"/>
                <a:gd name="T62" fmla="*/ 436 w 901"/>
                <a:gd name="T63" fmla="*/ 383 h 1821"/>
                <a:gd name="T64" fmla="*/ 513 w 901"/>
                <a:gd name="T65" fmla="*/ 291 h 1821"/>
                <a:gd name="T66" fmla="*/ 589 w 901"/>
                <a:gd name="T67" fmla="*/ 211 h 1821"/>
                <a:gd name="T68" fmla="*/ 665 w 901"/>
                <a:gd name="T69" fmla="*/ 140 h 1821"/>
                <a:gd name="T70" fmla="*/ 738 w 901"/>
                <a:gd name="T71" fmla="*/ 79 h 1821"/>
                <a:gd name="T72" fmla="*/ 807 w 901"/>
                <a:gd name="T73" fmla="*/ 28 h 1821"/>
                <a:gd name="T74" fmla="*/ 854 w 901"/>
                <a:gd name="T75" fmla="*/ 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1" h="1821">
                  <a:moveTo>
                    <a:pt x="867" y="0"/>
                  </a:moveTo>
                  <a:lnTo>
                    <a:pt x="880" y="3"/>
                  </a:lnTo>
                  <a:lnTo>
                    <a:pt x="891" y="12"/>
                  </a:lnTo>
                  <a:lnTo>
                    <a:pt x="898" y="23"/>
                  </a:lnTo>
                  <a:lnTo>
                    <a:pt x="901" y="36"/>
                  </a:lnTo>
                  <a:lnTo>
                    <a:pt x="899" y="50"/>
                  </a:lnTo>
                  <a:lnTo>
                    <a:pt x="893" y="63"/>
                  </a:lnTo>
                  <a:lnTo>
                    <a:pt x="849" y="125"/>
                  </a:lnTo>
                  <a:lnTo>
                    <a:pt x="807" y="190"/>
                  </a:lnTo>
                  <a:lnTo>
                    <a:pt x="771" y="259"/>
                  </a:lnTo>
                  <a:lnTo>
                    <a:pt x="739" y="329"/>
                  </a:lnTo>
                  <a:lnTo>
                    <a:pt x="710" y="401"/>
                  </a:lnTo>
                  <a:lnTo>
                    <a:pt x="685" y="475"/>
                  </a:lnTo>
                  <a:lnTo>
                    <a:pt x="663" y="550"/>
                  </a:lnTo>
                  <a:lnTo>
                    <a:pt x="643" y="626"/>
                  </a:lnTo>
                  <a:lnTo>
                    <a:pt x="627" y="702"/>
                  </a:lnTo>
                  <a:lnTo>
                    <a:pt x="613" y="779"/>
                  </a:lnTo>
                  <a:lnTo>
                    <a:pt x="603" y="855"/>
                  </a:lnTo>
                  <a:lnTo>
                    <a:pt x="594" y="931"/>
                  </a:lnTo>
                  <a:lnTo>
                    <a:pt x="588" y="1006"/>
                  </a:lnTo>
                  <a:lnTo>
                    <a:pt x="584" y="1081"/>
                  </a:lnTo>
                  <a:lnTo>
                    <a:pt x="581" y="1153"/>
                  </a:lnTo>
                  <a:lnTo>
                    <a:pt x="580" y="1224"/>
                  </a:lnTo>
                  <a:lnTo>
                    <a:pt x="581" y="1292"/>
                  </a:lnTo>
                  <a:lnTo>
                    <a:pt x="583" y="1357"/>
                  </a:lnTo>
                  <a:lnTo>
                    <a:pt x="585" y="1420"/>
                  </a:lnTo>
                  <a:lnTo>
                    <a:pt x="589" y="1480"/>
                  </a:lnTo>
                  <a:lnTo>
                    <a:pt x="593" y="1536"/>
                  </a:lnTo>
                  <a:lnTo>
                    <a:pt x="598" y="1588"/>
                  </a:lnTo>
                  <a:lnTo>
                    <a:pt x="603" y="1636"/>
                  </a:lnTo>
                  <a:lnTo>
                    <a:pt x="608" y="1678"/>
                  </a:lnTo>
                  <a:lnTo>
                    <a:pt x="612" y="1717"/>
                  </a:lnTo>
                  <a:lnTo>
                    <a:pt x="617" y="1750"/>
                  </a:lnTo>
                  <a:lnTo>
                    <a:pt x="621" y="1776"/>
                  </a:lnTo>
                  <a:lnTo>
                    <a:pt x="621" y="1788"/>
                  </a:lnTo>
                  <a:lnTo>
                    <a:pt x="618" y="1799"/>
                  </a:lnTo>
                  <a:lnTo>
                    <a:pt x="612" y="1808"/>
                  </a:lnTo>
                  <a:lnTo>
                    <a:pt x="604" y="1815"/>
                  </a:lnTo>
                  <a:lnTo>
                    <a:pt x="594" y="1820"/>
                  </a:lnTo>
                  <a:lnTo>
                    <a:pt x="583" y="1821"/>
                  </a:lnTo>
                  <a:lnTo>
                    <a:pt x="39" y="1821"/>
                  </a:lnTo>
                  <a:lnTo>
                    <a:pt x="29" y="1820"/>
                  </a:lnTo>
                  <a:lnTo>
                    <a:pt x="19" y="1817"/>
                  </a:lnTo>
                  <a:lnTo>
                    <a:pt x="11" y="1810"/>
                  </a:lnTo>
                  <a:lnTo>
                    <a:pt x="3" y="1798"/>
                  </a:lnTo>
                  <a:lnTo>
                    <a:pt x="0" y="1782"/>
                  </a:lnTo>
                  <a:lnTo>
                    <a:pt x="3" y="1674"/>
                  </a:lnTo>
                  <a:lnTo>
                    <a:pt x="10" y="1570"/>
                  </a:lnTo>
                  <a:lnTo>
                    <a:pt x="19" y="1469"/>
                  </a:lnTo>
                  <a:lnTo>
                    <a:pt x="32" y="1372"/>
                  </a:lnTo>
                  <a:lnTo>
                    <a:pt x="48" y="1280"/>
                  </a:lnTo>
                  <a:lnTo>
                    <a:pt x="66" y="1191"/>
                  </a:lnTo>
                  <a:lnTo>
                    <a:pt x="87" y="1105"/>
                  </a:lnTo>
                  <a:lnTo>
                    <a:pt x="110" y="1023"/>
                  </a:lnTo>
                  <a:lnTo>
                    <a:pt x="135" y="944"/>
                  </a:lnTo>
                  <a:lnTo>
                    <a:pt x="164" y="870"/>
                  </a:lnTo>
                  <a:lnTo>
                    <a:pt x="193" y="797"/>
                  </a:lnTo>
                  <a:lnTo>
                    <a:pt x="224" y="729"/>
                  </a:lnTo>
                  <a:lnTo>
                    <a:pt x="256" y="664"/>
                  </a:lnTo>
                  <a:lnTo>
                    <a:pt x="290" y="601"/>
                  </a:lnTo>
                  <a:lnTo>
                    <a:pt x="325" y="542"/>
                  </a:lnTo>
                  <a:lnTo>
                    <a:pt x="362" y="486"/>
                  </a:lnTo>
                  <a:lnTo>
                    <a:pt x="399" y="433"/>
                  </a:lnTo>
                  <a:lnTo>
                    <a:pt x="436" y="383"/>
                  </a:lnTo>
                  <a:lnTo>
                    <a:pt x="474" y="336"/>
                  </a:lnTo>
                  <a:lnTo>
                    <a:pt x="513" y="291"/>
                  </a:lnTo>
                  <a:lnTo>
                    <a:pt x="551" y="249"/>
                  </a:lnTo>
                  <a:lnTo>
                    <a:pt x="589" y="211"/>
                  </a:lnTo>
                  <a:lnTo>
                    <a:pt x="627" y="174"/>
                  </a:lnTo>
                  <a:lnTo>
                    <a:pt x="665" y="140"/>
                  </a:lnTo>
                  <a:lnTo>
                    <a:pt x="702" y="109"/>
                  </a:lnTo>
                  <a:lnTo>
                    <a:pt x="738" y="79"/>
                  </a:lnTo>
                  <a:lnTo>
                    <a:pt x="773" y="53"/>
                  </a:lnTo>
                  <a:lnTo>
                    <a:pt x="807" y="28"/>
                  </a:lnTo>
                  <a:lnTo>
                    <a:pt x="841" y="6"/>
                  </a:lnTo>
                  <a:lnTo>
                    <a:pt x="854" y="0"/>
                  </a:lnTo>
                  <a:lnTo>
                    <a:pt x="8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166621" y="2201573"/>
            <a:ext cx="3403600" cy="4238625"/>
            <a:chOff x="4876800" y="1570038"/>
            <a:chExt cx="3403600" cy="4238625"/>
          </a:xfr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Freeform 14"/>
            <p:cNvSpPr/>
            <p:nvPr/>
          </p:nvSpPr>
          <p:spPr>
            <a:xfrm>
              <a:off x="6076950" y="2095501"/>
              <a:ext cx="481012" cy="439738"/>
            </a:xfrm>
            <a:custGeom>
              <a:avLst/>
              <a:gdLst>
                <a:gd name="T0" fmla="*/ 0 w 604"/>
                <a:gd name="T1" fmla="*/ 0 h 556"/>
                <a:gd name="T2" fmla="*/ 604 w 604"/>
                <a:gd name="T3" fmla="*/ 370 h 556"/>
                <a:gd name="T4" fmla="*/ 604 w 604"/>
                <a:gd name="T5" fmla="*/ 556 h 556"/>
                <a:gd name="T6" fmla="*/ 0 w 604"/>
                <a:gd name="T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556">
                  <a:moveTo>
                    <a:pt x="0" y="0"/>
                  </a:moveTo>
                  <a:lnTo>
                    <a:pt x="604" y="370"/>
                  </a:lnTo>
                  <a:lnTo>
                    <a:pt x="604" y="5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7" name="Freeform 6"/>
            <p:cNvSpPr/>
            <p:nvPr/>
          </p:nvSpPr>
          <p:spPr>
            <a:xfrm>
              <a:off x="6332538" y="1570038"/>
              <a:ext cx="492125" cy="4238625"/>
            </a:xfrm>
            <a:custGeom>
              <a:avLst/>
              <a:gdLst>
                <a:gd name="T0" fmla="*/ 310 w 620"/>
                <a:gd name="T1" fmla="*/ 0 h 5340"/>
                <a:gd name="T2" fmla="*/ 620 w 620"/>
                <a:gd name="T3" fmla="*/ 5340 h 5340"/>
                <a:gd name="T4" fmla="*/ 0 w 620"/>
                <a:gd name="T5" fmla="*/ 5340 h 5340"/>
                <a:gd name="T6" fmla="*/ 310 w 620"/>
                <a:gd name="T7" fmla="*/ 0 h 5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0" h="5340">
                  <a:moveTo>
                    <a:pt x="310" y="0"/>
                  </a:moveTo>
                  <a:lnTo>
                    <a:pt x="620" y="5340"/>
                  </a:lnTo>
                  <a:lnTo>
                    <a:pt x="0" y="534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8" name="Freeform 7"/>
            <p:cNvSpPr/>
            <p:nvPr/>
          </p:nvSpPr>
          <p:spPr>
            <a:xfrm>
              <a:off x="6655435" y="2419351"/>
              <a:ext cx="1163637" cy="1033463"/>
            </a:xfrm>
            <a:custGeom>
              <a:avLst/>
              <a:gdLst>
                <a:gd name="T0" fmla="*/ 1466 w 1466"/>
                <a:gd name="T1" fmla="*/ 0 h 1303"/>
                <a:gd name="T2" fmla="*/ 48 w 1466"/>
                <a:gd name="T3" fmla="*/ 1303 h 1303"/>
                <a:gd name="T4" fmla="*/ 0 w 1466"/>
                <a:gd name="T5" fmla="*/ 1266 h 1303"/>
                <a:gd name="T6" fmla="*/ 0 w 1466"/>
                <a:gd name="T7" fmla="*/ 892 h 1303"/>
                <a:gd name="T8" fmla="*/ 1466 w 1466"/>
                <a:gd name="T9" fmla="*/ 0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6" h="1303">
                  <a:moveTo>
                    <a:pt x="1466" y="0"/>
                  </a:moveTo>
                  <a:lnTo>
                    <a:pt x="48" y="1303"/>
                  </a:lnTo>
                  <a:lnTo>
                    <a:pt x="0" y="1266"/>
                  </a:lnTo>
                  <a:lnTo>
                    <a:pt x="0" y="89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9" name="Freeform 9"/>
            <p:cNvSpPr/>
            <p:nvPr/>
          </p:nvSpPr>
          <p:spPr>
            <a:xfrm>
              <a:off x="6599238" y="1838326"/>
              <a:ext cx="481012" cy="439738"/>
            </a:xfrm>
            <a:custGeom>
              <a:avLst/>
              <a:gdLst>
                <a:gd name="T0" fmla="*/ 605 w 605"/>
                <a:gd name="T1" fmla="*/ 0 h 556"/>
                <a:gd name="T2" fmla="*/ 0 w 605"/>
                <a:gd name="T3" fmla="*/ 556 h 556"/>
                <a:gd name="T4" fmla="*/ 0 w 605"/>
                <a:gd name="T5" fmla="*/ 370 h 556"/>
                <a:gd name="T6" fmla="*/ 605 w 605"/>
                <a:gd name="T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5" h="556">
                  <a:moveTo>
                    <a:pt x="605" y="0"/>
                  </a:moveTo>
                  <a:lnTo>
                    <a:pt x="0" y="556"/>
                  </a:lnTo>
                  <a:lnTo>
                    <a:pt x="0" y="370"/>
                  </a:lnTo>
                  <a:lnTo>
                    <a:pt x="6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0" name="Freeform 10"/>
            <p:cNvSpPr/>
            <p:nvPr/>
          </p:nvSpPr>
          <p:spPr>
            <a:xfrm>
              <a:off x="5324475" y="2676526"/>
              <a:ext cx="1162050" cy="1033463"/>
            </a:xfrm>
            <a:custGeom>
              <a:avLst/>
              <a:gdLst>
                <a:gd name="T0" fmla="*/ 0 w 1464"/>
                <a:gd name="T1" fmla="*/ 0 h 1303"/>
                <a:gd name="T2" fmla="*/ 1464 w 1464"/>
                <a:gd name="T3" fmla="*/ 892 h 1303"/>
                <a:gd name="T4" fmla="*/ 1464 w 1464"/>
                <a:gd name="T5" fmla="*/ 1266 h 1303"/>
                <a:gd name="T6" fmla="*/ 1416 w 1464"/>
                <a:gd name="T7" fmla="*/ 1303 h 1303"/>
                <a:gd name="T8" fmla="*/ 0 w 1464"/>
                <a:gd name="T9" fmla="*/ 0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4" h="1303">
                  <a:moveTo>
                    <a:pt x="0" y="0"/>
                  </a:moveTo>
                  <a:lnTo>
                    <a:pt x="1464" y="892"/>
                  </a:lnTo>
                  <a:lnTo>
                    <a:pt x="1464" y="1266"/>
                  </a:lnTo>
                  <a:lnTo>
                    <a:pt x="1416" y="13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1" name="Freeform 11"/>
            <p:cNvSpPr/>
            <p:nvPr/>
          </p:nvSpPr>
          <p:spPr>
            <a:xfrm>
              <a:off x="6702425" y="3584576"/>
              <a:ext cx="1577975" cy="1400175"/>
            </a:xfrm>
            <a:custGeom>
              <a:avLst/>
              <a:gdLst>
                <a:gd name="T0" fmla="*/ 1987 w 1987"/>
                <a:gd name="T1" fmla="*/ 0 h 1765"/>
                <a:gd name="T2" fmla="*/ 65 w 1987"/>
                <a:gd name="T3" fmla="*/ 1765 h 1765"/>
                <a:gd name="T4" fmla="*/ 0 w 1987"/>
                <a:gd name="T5" fmla="*/ 1716 h 1765"/>
                <a:gd name="T6" fmla="*/ 0 w 1987"/>
                <a:gd name="T7" fmla="*/ 1209 h 1765"/>
                <a:gd name="T8" fmla="*/ 1987 w 1987"/>
                <a:gd name="T9" fmla="*/ 0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7" h="1765">
                  <a:moveTo>
                    <a:pt x="1987" y="0"/>
                  </a:moveTo>
                  <a:lnTo>
                    <a:pt x="65" y="1765"/>
                  </a:lnTo>
                  <a:lnTo>
                    <a:pt x="0" y="1716"/>
                  </a:lnTo>
                  <a:lnTo>
                    <a:pt x="0" y="1209"/>
                  </a:lnTo>
                  <a:lnTo>
                    <a:pt x="19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72" name="Freeform 12"/>
            <p:cNvSpPr/>
            <p:nvPr/>
          </p:nvSpPr>
          <p:spPr>
            <a:xfrm>
              <a:off x="4876800" y="3584576"/>
              <a:ext cx="1577975" cy="1400175"/>
            </a:xfrm>
            <a:custGeom>
              <a:avLst/>
              <a:gdLst>
                <a:gd name="T0" fmla="*/ 0 w 1987"/>
                <a:gd name="T1" fmla="*/ 0 h 1765"/>
                <a:gd name="T2" fmla="*/ 1987 w 1987"/>
                <a:gd name="T3" fmla="*/ 1209 h 1765"/>
                <a:gd name="T4" fmla="*/ 1987 w 1987"/>
                <a:gd name="T5" fmla="*/ 1716 h 1765"/>
                <a:gd name="T6" fmla="*/ 1922 w 1987"/>
                <a:gd name="T7" fmla="*/ 1765 h 1765"/>
                <a:gd name="T8" fmla="*/ 0 w 1987"/>
                <a:gd name="T9" fmla="*/ 0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7" h="1765">
                  <a:moveTo>
                    <a:pt x="0" y="0"/>
                  </a:moveTo>
                  <a:lnTo>
                    <a:pt x="1987" y="1209"/>
                  </a:lnTo>
                  <a:lnTo>
                    <a:pt x="1987" y="1716"/>
                  </a:lnTo>
                  <a:lnTo>
                    <a:pt x="1922" y="17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0" name="타원 39"/>
          <p:cNvSpPr/>
          <p:nvPr/>
        </p:nvSpPr>
        <p:spPr>
          <a:xfrm>
            <a:off x="4416023" y="1903124"/>
            <a:ext cx="1172576" cy="117257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318351" y="1254629"/>
            <a:ext cx="1058863" cy="10588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en-US" altLang="ko-KR" sz="700">
              <a:latin typeface="Utsaah"/>
              <a:cs typeface="Utsaah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103370" y="1801133"/>
            <a:ext cx="1058863" cy="10588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632802" y="2497657"/>
            <a:ext cx="1385886" cy="1385886"/>
          </a:xfrm>
          <a:prstGeom prst="ellipse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83873" y="3699570"/>
            <a:ext cx="1249079" cy="1249079"/>
          </a:xfrm>
          <a:prstGeom prst="ellipse">
            <a:avLst/>
          </a:prstGeom>
          <a:solidFill>
            <a:srgbClr val="CC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88886" y="3835668"/>
            <a:ext cx="1127923" cy="112792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676162" y="2616865"/>
            <a:ext cx="1370808" cy="137080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latin typeface="Utsaah"/>
              <a:cs typeface="Utsaah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65718" y="1590261"/>
            <a:ext cx="115984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가치 창출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198190" y="214670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실용성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760224" y="2869456"/>
            <a:ext cx="116076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en-US" altLang="ko-KR" b="1">
                <a:solidFill>
                  <a:prstClr val="white"/>
                </a:solidFill>
                <a:latin typeface="Utsaah"/>
                <a:cs typeface="Utsaah"/>
              </a:rPr>
              <a:t>IT &amp; BT</a:t>
            </a:r>
          </a:p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융합 연계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678086" y="402483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스트래스</a:t>
            </a:r>
          </a:p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해소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07893" y="42223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책임감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22984" y="2981099"/>
            <a:ext cx="877163" cy="63649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정서적</a:t>
            </a:r>
          </a:p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안정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  <p:sp>
        <p:nvSpPr>
          <p:cNvPr id="54" name="자유형 53"/>
          <p:cNvSpPr/>
          <p:nvPr/>
        </p:nvSpPr>
        <p:spPr>
          <a:xfrm>
            <a:off x="4010901" y="6082823"/>
            <a:ext cx="3673762" cy="599355"/>
          </a:xfrm>
          <a:custGeom>
            <a:avLst/>
            <a:gdLst>
              <a:gd name="connsiteX0" fmla="*/ 1411265 w 2822530"/>
              <a:gd name="connsiteY0" fmla="*/ 0 h 552450"/>
              <a:gd name="connsiteX1" fmla="*/ 2822530 w 2822530"/>
              <a:gd name="connsiteY1" fmla="*/ 552450 h 552450"/>
              <a:gd name="connsiteX2" fmla="*/ 0 w 2822530"/>
              <a:gd name="connsiteY2" fmla="*/ 552450 h 552450"/>
              <a:gd name="connsiteX3" fmla="*/ 1411265 w 2822530"/>
              <a:gd name="connsiteY3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2530" h="552450">
                <a:moveTo>
                  <a:pt x="1411265" y="0"/>
                </a:moveTo>
                <a:cubicBezTo>
                  <a:pt x="2190685" y="0"/>
                  <a:pt x="2822530" y="247340"/>
                  <a:pt x="2822530" y="552450"/>
                </a:cubicBezTo>
                <a:lnTo>
                  <a:pt x="0" y="552450"/>
                </a:lnTo>
                <a:cubicBezTo>
                  <a:pt x="0" y="247340"/>
                  <a:pt x="631845" y="0"/>
                  <a:pt x="1411265" y="0"/>
                </a:cubicBezTo>
                <a:close/>
              </a:path>
            </a:pathLst>
          </a:custGeom>
          <a:pattFill prst="dashDnDiag">
            <a:fgClr>
              <a:schemeClr val="accent6">
                <a:lumMod val="60000"/>
                <a:lumOff val="40000"/>
              </a:schemeClr>
            </a:fgClr>
            <a:bgClr>
              <a:srgbClr val="9FBB3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55" name="Group 48"/>
          <p:cNvGrpSpPr>
            <a:grpSpLocks noChangeAspect="1"/>
          </p:cNvGrpSpPr>
          <p:nvPr/>
        </p:nvGrpSpPr>
        <p:grpSpPr>
          <a:xfrm>
            <a:off x="5450073" y="5743800"/>
            <a:ext cx="356449" cy="392094"/>
            <a:chOff x="2872" y="3825"/>
            <a:chExt cx="270" cy="297"/>
          </a:xfrm>
          <a:solidFill>
            <a:srgbClr val="9FBB31"/>
          </a:solidFill>
        </p:grpSpPr>
        <p:sp>
          <p:nvSpPr>
            <p:cNvPr id="62" name="Freeform 50"/>
            <p:cNvSpPr/>
            <p:nvPr/>
          </p:nvSpPr>
          <p:spPr>
            <a:xfrm>
              <a:off x="3006" y="3825"/>
              <a:ext cx="116" cy="220"/>
            </a:xfrm>
            <a:custGeom>
              <a:avLst/>
              <a:gdLst>
                <a:gd name="T0" fmla="*/ 1233 w 1270"/>
                <a:gd name="T1" fmla="*/ 4 h 2428"/>
                <a:gd name="T2" fmla="*/ 1260 w 1270"/>
                <a:gd name="T3" fmla="*/ 26 h 2428"/>
                <a:gd name="T4" fmla="*/ 1270 w 1270"/>
                <a:gd name="T5" fmla="*/ 57 h 2428"/>
                <a:gd name="T6" fmla="*/ 1263 w 1270"/>
                <a:gd name="T7" fmla="*/ 89 h 2428"/>
                <a:gd name="T8" fmla="*/ 1185 w 1270"/>
                <a:gd name="T9" fmla="*/ 173 h 2428"/>
                <a:gd name="T10" fmla="*/ 1063 w 1270"/>
                <a:gd name="T11" fmla="*/ 324 h 2428"/>
                <a:gd name="T12" fmla="*/ 957 w 1270"/>
                <a:gd name="T13" fmla="*/ 486 h 2428"/>
                <a:gd name="T14" fmla="*/ 864 w 1270"/>
                <a:gd name="T15" fmla="*/ 658 h 2428"/>
                <a:gd name="T16" fmla="*/ 785 w 1270"/>
                <a:gd name="T17" fmla="*/ 839 h 2428"/>
                <a:gd name="T18" fmla="*/ 717 w 1270"/>
                <a:gd name="T19" fmla="*/ 1022 h 2428"/>
                <a:gd name="T20" fmla="*/ 661 w 1270"/>
                <a:gd name="T21" fmla="*/ 1209 h 2428"/>
                <a:gd name="T22" fmla="*/ 615 w 1270"/>
                <a:gd name="T23" fmla="*/ 1396 h 2428"/>
                <a:gd name="T24" fmla="*/ 577 w 1270"/>
                <a:gd name="T25" fmla="*/ 1579 h 2428"/>
                <a:gd name="T26" fmla="*/ 548 w 1270"/>
                <a:gd name="T27" fmla="*/ 1758 h 2428"/>
                <a:gd name="T28" fmla="*/ 527 w 1270"/>
                <a:gd name="T29" fmla="*/ 1928 h 2428"/>
                <a:gd name="T30" fmla="*/ 511 w 1270"/>
                <a:gd name="T31" fmla="*/ 2088 h 2428"/>
                <a:gd name="T32" fmla="*/ 501 w 1270"/>
                <a:gd name="T33" fmla="*/ 2236 h 2428"/>
                <a:gd name="T34" fmla="*/ 495 w 1270"/>
                <a:gd name="T35" fmla="*/ 2369 h 2428"/>
                <a:gd name="T36" fmla="*/ 469 w 1270"/>
                <a:gd name="T37" fmla="*/ 2306 h 2428"/>
                <a:gd name="T38" fmla="*/ 412 w 1270"/>
                <a:gd name="T39" fmla="*/ 2075 h 2428"/>
                <a:gd name="T40" fmla="*/ 346 w 1270"/>
                <a:gd name="T41" fmla="*/ 1860 h 2428"/>
                <a:gd name="T42" fmla="*/ 271 w 1270"/>
                <a:gd name="T43" fmla="*/ 1659 h 2428"/>
                <a:gd name="T44" fmla="*/ 186 w 1270"/>
                <a:gd name="T45" fmla="*/ 1473 h 2428"/>
                <a:gd name="T46" fmla="*/ 96 w 1270"/>
                <a:gd name="T47" fmla="*/ 1302 h 2428"/>
                <a:gd name="T48" fmla="*/ 0 w 1270"/>
                <a:gd name="T49" fmla="*/ 1144 h 2428"/>
                <a:gd name="T50" fmla="*/ 126 w 1270"/>
                <a:gd name="T51" fmla="*/ 940 h 2428"/>
                <a:gd name="T52" fmla="*/ 259 w 1270"/>
                <a:gd name="T53" fmla="*/ 757 h 2428"/>
                <a:gd name="T54" fmla="*/ 396 w 1270"/>
                <a:gd name="T55" fmla="*/ 597 h 2428"/>
                <a:gd name="T56" fmla="*/ 535 w 1270"/>
                <a:gd name="T57" fmla="*/ 455 h 2428"/>
                <a:gd name="T58" fmla="*/ 675 w 1270"/>
                <a:gd name="T59" fmla="*/ 333 h 2428"/>
                <a:gd name="T60" fmla="*/ 812 w 1270"/>
                <a:gd name="T61" fmla="*/ 228 h 2428"/>
                <a:gd name="T62" fmla="*/ 944 w 1270"/>
                <a:gd name="T63" fmla="*/ 139 h 2428"/>
                <a:gd name="T64" fmla="*/ 1068 w 1270"/>
                <a:gd name="T65" fmla="*/ 65 h 2428"/>
                <a:gd name="T66" fmla="*/ 1185 w 1270"/>
                <a:gd name="T67" fmla="*/ 5 h 2428"/>
                <a:gd name="T68" fmla="*/ 1217 w 1270"/>
                <a:gd name="T69" fmla="*/ 0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0" h="2428">
                  <a:moveTo>
                    <a:pt x="1217" y="0"/>
                  </a:moveTo>
                  <a:lnTo>
                    <a:pt x="1233" y="4"/>
                  </a:lnTo>
                  <a:lnTo>
                    <a:pt x="1248" y="12"/>
                  </a:lnTo>
                  <a:lnTo>
                    <a:pt x="1260" y="26"/>
                  </a:lnTo>
                  <a:lnTo>
                    <a:pt x="1267" y="41"/>
                  </a:lnTo>
                  <a:lnTo>
                    <a:pt x="1270" y="57"/>
                  </a:lnTo>
                  <a:lnTo>
                    <a:pt x="1269" y="74"/>
                  </a:lnTo>
                  <a:lnTo>
                    <a:pt x="1263" y="89"/>
                  </a:lnTo>
                  <a:lnTo>
                    <a:pt x="1253" y="103"/>
                  </a:lnTo>
                  <a:lnTo>
                    <a:pt x="1185" y="173"/>
                  </a:lnTo>
                  <a:lnTo>
                    <a:pt x="1123" y="246"/>
                  </a:lnTo>
                  <a:lnTo>
                    <a:pt x="1063" y="324"/>
                  </a:lnTo>
                  <a:lnTo>
                    <a:pt x="1009" y="403"/>
                  </a:lnTo>
                  <a:lnTo>
                    <a:pt x="957" y="486"/>
                  </a:lnTo>
                  <a:lnTo>
                    <a:pt x="909" y="571"/>
                  </a:lnTo>
                  <a:lnTo>
                    <a:pt x="864" y="658"/>
                  </a:lnTo>
                  <a:lnTo>
                    <a:pt x="823" y="748"/>
                  </a:lnTo>
                  <a:lnTo>
                    <a:pt x="785" y="839"/>
                  </a:lnTo>
                  <a:lnTo>
                    <a:pt x="750" y="930"/>
                  </a:lnTo>
                  <a:lnTo>
                    <a:pt x="717" y="1022"/>
                  </a:lnTo>
                  <a:lnTo>
                    <a:pt x="688" y="1116"/>
                  </a:lnTo>
                  <a:lnTo>
                    <a:pt x="661" y="1209"/>
                  </a:lnTo>
                  <a:lnTo>
                    <a:pt x="637" y="1303"/>
                  </a:lnTo>
                  <a:lnTo>
                    <a:pt x="615" y="1396"/>
                  </a:lnTo>
                  <a:lnTo>
                    <a:pt x="595" y="1487"/>
                  </a:lnTo>
                  <a:lnTo>
                    <a:pt x="577" y="1579"/>
                  </a:lnTo>
                  <a:lnTo>
                    <a:pt x="562" y="1669"/>
                  </a:lnTo>
                  <a:lnTo>
                    <a:pt x="548" y="1758"/>
                  </a:lnTo>
                  <a:lnTo>
                    <a:pt x="537" y="1844"/>
                  </a:lnTo>
                  <a:lnTo>
                    <a:pt x="527" y="1928"/>
                  </a:lnTo>
                  <a:lnTo>
                    <a:pt x="518" y="2010"/>
                  </a:lnTo>
                  <a:lnTo>
                    <a:pt x="511" y="2088"/>
                  </a:lnTo>
                  <a:lnTo>
                    <a:pt x="505" y="2164"/>
                  </a:lnTo>
                  <a:lnTo>
                    <a:pt x="501" y="2236"/>
                  </a:lnTo>
                  <a:lnTo>
                    <a:pt x="497" y="2304"/>
                  </a:lnTo>
                  <a:lnTo>
                    <a:pt x="495" y="2369"/>
                  </a:lnTo>
                  <a:lnTo>
                    <a:pt x="493" y="2428"/>
                  </a:lnTo>
                  <a:lnTo>
                    <a:pt x="469" y="2306"/>
                  </a:lnTo>
                  <a:lnTo>
                    <a:pt x="443" y="2189"/>
                  </a:lnTo>
                  <a:lnTo>
                    <a:pt x="412" y="2075"/>
                  </a:lnTo>
                  <a:lnTo>
                    <a:pt x="380" y="1966"/>
                  </a:lnTo>
                  <a:lnTo>
                    <a:pt x="346" y="1860"/>
                  </a:lnTo>
                  <a:lnTo>
                    <a:pt x="309" y="1758"/>
                  </a:lnTo>
                  <a:lnTo>
                    <a:pt x="271" y="1659"/>
                  </a:lnTo>
                  <a:lnTo>
                    <a:pt x="229" y="1564"/>
                  </a:lnTo>
                  <a:lnTo>
                    <a:pt x="186" y="1473"/>
                  </a:lnTo>
                  <a:lnTo>
                    <a:pt x="142" y="1385"/>
                  </a:lnTo>
                  <a:lnTo>
                    <a:pt x="96" y="1302"/>
                  </a:lnTo>
                  <a:lnTo>
                    <a:pt x="48" y="1221"/>
                  </a:lnTo>
                  <a:lnTo>
                    <a:pt x="0" y="1144"/>
                  </a:lnTo>
                  <a:lnTo>
                    <a:pt x="62" y="1039"/>
                  </a:lnTo>
                  <a:lnTo>
                    <a:pt x="126" y="940"/>
                  </a:lnTo>
                  <a:lnTo>
                    <a:pt x="192" y="846"/>
                  </a:lnTo>
                  <a:lnTo>
                    <a:pt x="259" y="757"/>
                  </a:lnTo>
                  <a:lnTo>
                    <a:pt x="327" y="674"/>
                  </a:lnTo>
                  <a:lnTo>
                    <a:pt x="396" y="597"/>
                  </a:lnTo>
                  <a:lnTo>
                    <a:pt x="466" y="523"/>
                  </a:lnTo>
                  <a:lnTo>
                    <a:pt x="535" y="455"/>
                  </a:lnTo>
                  <a:lnTo>
                    <a:pt x="606" y="392"/>
                  </a:lnTo>
                  <a:lnTo>
                    <a:pt x="675" y="333"/>
                  </a:lnTo>
                  <a:lnTo>
                    <a:pt x="743" y="279"/>
                  </a:lnTo>
                  <a:lnTo>
                    <a:pt x="812" y="228"/>
                  </a:lnTo>
                  <a:lnTo>
                    <a:pt x="878" y="182"/>
                  </a:lnTo>
                  <a:lnTo>
                    <a:pt x="944" y="139"/>
                  </a:lnTo>
                  <a:lnTo>
                    <a:pt x="1007" y="100"/>
                  </a:lnTo>
                  <a:lnTo>
                    <a:pt x="1068" y="65"/>
                  </a:lnTo>
                  <a:lnTo>
                    <a:pt x="1128" y="34"/>
                  </a:lnTo>
                  <a:lnTo>
                    <a:pt x="1185" y="5"/>
                  </a:lnTo>
                  <a:lnTo>
                    <a:pt x="1201" y="0"/>
                  </a:lnTo>
                  <a:lnTo>
                    <a:pt x="12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8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3" name="Freeform 51"/>
            <p:cNvSpPr/>
            <p:nvPr/>
          </p:nvSpPr>
          <p:spPr>
            <a:xfrm>
              <a:off x="2913" y="3868"/>
              <a:ext cx="126" cy="254"/>
            </a:xfrm>
            <a:custGeom>
              <a:avLst/>
              <a:gdLst>
                <a:gd name="T0" fmla="*/ 75 w 1378"/>
                <a:gd name="T1" fmla="*/ 3 h 2789"/>
                <a:gd name="T2" fmla="*/ 134 w 1378"/>
                <a:gd name="T3" fmla="*/ 38 h 2789"/>
                <a:gd name="T4" fmla="*/ 220 w 1378"/>
                <a:gd name="T5" fmla="*/ 102 h 2789"/>
                <a:gd name="T6" fmla="*/ 312 w 1378"/>
                <a:gd name="T7" fmla="*/ 174 h 2789"/>
                <a:gd name="T8" fmla="*/ 406 w 1378"/>
                <a:gd name="T9" fmla="*/ 258 h 2789"/>
                <a:gd name="T10" fmla="*/ 503 w 1378"/>
                <a:gd name="T11" fmla="*/ 350 h 2789"/>
                <a:gd name="T12" fmla="*/ 600 w 1378"/>
                <a:gd name="T13" fmla="*/ 455 h 2789"/>
                <a:gd name="T14" fmla="*/ 697 w 1378"/>
                <a:gd name="T15" fmla="*/ 571 h 2789"/>
                <a:gd name="T16" fmla="*/ 792 w 1378"/>
                <a:gd name="T17" fmla="*/ 699 h 2789"/>
                <a:gd name="T18" fmla="*/ 884 w 1378"/>
                <a:gd name="T19" fmla="*/ 839 h 2789"/>
                <a:gd name="T20" fmla="*/ 972 w 1378"/>
                <a:gd name="T21" fmla="*/ 992 h 2789"/>
                <a:gd name="T22" fmla="*/ 1054 w 1378"/>
                <a:gd name="T23" fmla="*/ 1157 h 2789"/>
                <a:gd name="T24" fmla="*/ 1130 w 1378"/>
                <a:gd name="T25" fmla="*/ 1338 h 2789"/>
                <a:gd name="T26" fmla="*/ 1198 w 1378"/>
                <a:gd name="T27" fmla="*/ 1532 h 2789"/>
                <a:gd name="T28" fmla="*/ 1257 w 1378"/>
                <a:gd name="T29" fmla="*/ 1740 h 2789"/>
                <a:gd name="T30" fmla="*/ 1306 w 1378"/>
                <a:gd name="T31" fmla="*/ 1963 h 2789"/>
                <a:gd name="T32" fmla="*/ 1343 w 1378"/>
                <a:gd name="T33" fmla="*/ 2202 h 2789"/>
                <a:gd name="T34" fmla="*/ 1367 w 1378"/>
                <a:gd name="T35" fmla="*/ 2457 h 2789"/>
                <a:gd name="T36" fmla="*/ 1378 w 1378"/>
                <a:gd name="T37" fmla="*/ 2728 h 2789"/>
                <a:gd name="T38" fmla="*/ 1370 w 1378"/>
                <a:gd name="T39" fmla="*/ 2759 h 2789"/>
                <a:gd name="T40" fmla="*/ 1349 w 1378"/>
                <a:gd name="T41" fmla="*/ 2781 h 2789"/>
                <a:gd name="T42" fmla="*/ 1319 w 1378"/>
                <a:gd name="T43" fmla="*/ 2789 h 2789"/>
                <a:gd name="T44" fmla="*/ 469 w 1378"/>
                <a:gd name="T45" fmla="*/ 2787 h 2789"/>
                <a:gd name="T46" fmla="*/ 441 w 1378"/>
                <a:gd name="T47" fmla="*/ 2769 h 2789"/>
                <a:gd name="T48" fmla="*/ 427 w 1378"/>
                <a:gd name="T49" fmla="*/ 2737 h 2789"/>
                <a:gd name="T50" fmla="*/ 432 w 1378"/>
                <a:gd name="T51" fmla="*/ 2686 h 2789"/>
                <a:gd name="T52" fmla="*/ 443 w 1378"/>
                <a:gd name="T53" fmla="*/ 2603 h 2789"/>
                <a:gd name="T54" fmla="*/ 457 w 1378"/>
                <a:gd name="T55" fmla="*/ 2498 h 2789"/>
                <a:gd name="T56" fmla="*/ 469 w 1378"/>
                <a:gd name="T57" fmla="*/ 2373 h 2789"/>
                <a:gd name="T58" fmla="*/ 479 w 1378"/>
                <a:gd name="T59" fmla="*/ 2232 h 2789"/>
                <a:gd name="T60" fmla="*/ 487 w 1378"/>
                <a:gd name="T61" fmla="*/ 2078 h 2789"/>
                <a:gd name="T62" fmla="*/ 490 w 1378"/>
                <a:gd name="T63" fmla="*/ 1911 h 2789"/>
                <a:gd name="T64" fmla="*/ 488 w 1378"/>
                <a:gd name="T65" fmla="*/ 1736 h 2789"/>
                <a:gd name="T66" fmla="*/ 479 w 1378"/>
                <a:gd name="T67" fmla="*/ 1552 h 2789"/>
                <a:gd name="T68" fmla="*/ 462 w 1378"/>
                <a:gd name="T69" fmla="*/ 1363 h 2789"/>
                <a:gd name="T70" fmla="*/ 435 w 1378"/>
                <a:gd name="T71" fmla="*/ 1173 h 2789"/>
                <a:gd name="T72" fmla="*/ 398 w 1378"/>
                <a:gd name="T73" fmla="*/ 981 h 2789"/>
                <a:gd name="T74" fmla="*/ 350 w 1378"/>
                <a:gd name="T75" fmla="*/ 791 h 2789"/>
                <a:gd name="T76" fmla="*/ 289 w 1378"/>
                <a:gd name="T77" fmla="*/ 605 h 2789"/>
                <a:gd name="T78" fmla="*/ 212 w 1378"/>
                <a:gd name="T79" fmla="*/ 426 h 2789"/>
                <a:gd name="T80" fmla="*/ 120 w 1378"/>
                <a:gd name="T81" fmla="*/ 257 h 2789"/>
                <a:gd name="T82" fmla="*/ 12 w 1378"/>
                <a:gd name="T83" fmla="*/ 97 h 2789"/>
                <a:gd name="T84" fmla="*/ 0 w 1378"/>
                <a:gd name="T85" fmla="*/ 66 h 2789"/>
                <a:gd name="T86" fmla="*/ 6 w 1378"/>
                <a:gd name="T87" fmla="*/ 33 h 2789"/>
                <a:gd name="T88" fmla="*/ 28 w 1378"/>
                <a:gd name="T89" fmla="*/ 9 h 2789"/>
                <a:gd name="T90" fmla="*/ 59 w 1378"/>
                <a:gd name="T91" fmla="*/ 0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8" h="2789">
                  <a:moveTo>
                    <a:pt x="59" y="0"/>
                  </a:moveTo>
                  <a:lnTo>
                    <a:pt x="75" y="3"/>
                  </a:lnTo>
                  <a:lnTo>
                    <a:pt x="91" y="10"/>
                  </a:lnTo>
                  <a:lnTo>
                    <a:pt x="134" y="38"/>
                  </a:lnTo>
                  <a:lnTo>
                    <a:pt x="176" y="69"/>
                  </a:lnTo>
                  <a:lnTo>
                    <a:pt x="220" y="102"/>
                  </a:lnTo>
                  <a:lnTo>
                    <a:pt x="265" y="136"/>
                  </a:lnTo>
                  <a:lnTo>
                    <a:pt x="312" y="174"/>
                  </a:lnTo>
                  <a:lnTo>
                    <a:pt x="359" y="215"/>
                  </a:lnTo>
                  <a:lnTo>
                    <a:pt x="406" y="258"/>
                  </a:lnTo>
                  <a:lnTo>
                    <a:pt x="455" y="302"/>
                  </a:lnTo>
                  <a:lnTo>
                    <a:pt x="503" y="350"/>
                  </a:lnTo>
                  <a:lnTo>
                    <a:pt x="552" y="401"/>
                  </a:lnTo>
                  <a:lnTo>
                    <a:pt x="600" y="455"/>
                  </a:lnTo>
                  <a:lnTo>
                    <a:pt x="649" y="512"/>
                  </a:lnTo>
                  <a:lnTo>
                    <a:pt x="697" y="571"/>
                  </a:lnTo>
                  <a:lnTo>
                    <a:pt x="744" y="634"/>
                  </a:lnTo>
                  <a:lnTo>
                    <a:pt x="792" y="699"/>
                  </a:lnTo>
                  <a:lnTo>
                    <a:pt x="839" y="768"/>
                  </a:lnTo>
                  <a:lnTo>
                    <a:pt x="884" y="839"/>
                  </a:lnTo>
                  <a:lnTo>
                    <a:pt x="928" y="913"/>
                  </a:lnTo>
                  <a:lnTo>
                    <a:pt x="972" y="992"/>
                  </a:lnTo>
                  <a:lnTo>
                    <a:pt x="1014" y="1073"/>
                  </a:lnTo>
                  <a:lnTo>
                    <a:pt x="1054" y="1157"/>
                  </a:lnTo>
                  <a:lnTo>
                    <a:pt x="1093" y="1246"/>
                  </a:lnTo>
                  <a:lnTo>
                    <a:pt x="1130" y="1338"/>
                  </a:lnTo>
                  <a:lnTo>
                    <a:pt x="1165" y="1433"/>
                  </a:lnTo>
                  <a:lnTo>
                    <a:pt x="1198" y="1532"/>
                  </a:lnTo>
                  <a:lnTo>
                    <a:pt x="1228" y="1634"/>
                  </a:lnTo>
                  <a:lnTo>
                    <a:pt x="1257" y="1740"/>
                  </a:lnTo>
                  <a:lnTo>
                    <a:pt x="1283" y="1849"/>
                  </a:lnTo>
                  <a:lnTo>
                    <a:pt x="1306" y="1963"/>
                  </a:lnTo>
                  <a:lnTo>
                    <a:pt x="1326" y="2080"/>
                  </a:lnTo>
                  <a:lnTo>
                    <a:pt x="1343" y="2202"/>
                  </a:lnTo>
                  <a:lnTo>
                    <a:pt x="1357" y="2327"/>
                  </a:lnTo>
                  <a:lnTo>
                    <a:pt x="1367" y="2457"/>
                  </a:lnTo>
                  <a:lnTo>
                    <a:pt x="1375" y="2590"/>
                  </a:lnTo>
                  <a:lnTo>
                    <a:pt x="1378" y="2728"/>
                  </a:lnTo>
                  <a:lnTo>
                    <a:pt x="1376" y="2744"/>
                  </a:lnTo>
                  <a:lnTo>
                    <a:pt x="1370" y="2759"/>
                  </a:lnTo>
                  <a:lnTo>
                    <a:pt x="1361" y="2772"/>
                  </a:lnTo>
                  <a:lnTo>
                    <a:pt x="1349" y="2781"/>
                  </a:lnTo>
                  <a:lnTo>
                    <a:pt x="1334" y="2787"/>
                  </a:lnTo>
                  <a:lnTo>
                    <a:pt x="1319" y="2789"/>
                  </a:lnTo>
                  <a:lnTo>
                    <a:pt x="486" y="2789"/>
                  </a:lnTo>
                  <a:lnTo>
                    <a:pt x="469" y="2787"/>
                  </a:lnTo>
                  <a:lnTo>
                    <a:pt x="454" y="2780"/>
                  </a:lnTo>
                  <a:lnTo>
                    <a:pt x="441" y="2769"/>
                  </a:lnTo>
                  <a:lnTo>
                    <a:pt x="431" y="2754"/>
                  </a:lnTo>
                  <a:lnTo>
                    <a:pt x="427" y="2737"/>
                  </a:lnTo>
                  <a:lnTo>
                    <a:pt x="427" y="2720"/>
                  </a:lnTo>
                  <a:lnTo>
                    <a:pt x="432" y="2686"/>
                  </a:lnTo>
                  <a:lnTo>
                    <a:pt x="437" y="2647"/>
                  </a:lnTo>
                  <a:lnTo>
                    <a:pt x="443" y="2603"/>
                  </a:lnTo>
                  <a:lnTo>
                    <a:pt x="450" y="2553"/>
                  </a:lnTo>
                  <a:lnTo>
                    <a:pt x="457" y="2498"/>
                  </a:lnTo>
                  <a:lnTo>
                    <a:pt x="463" y="2437"/>
                  </a:lnTo>
                  <a:lnTo>
                    <a:pt x="469" y="2373"/>
                  </a:lnTo>
                  <a:lnTo>
                    <a:pt x="474" y="2305"/>
                  </a:lnTo>
                  <a:lnTo>
                    <a:pt x="479" y="2232"/>
                  </a:lnTo>
                  <a:lnTo>
                    <a:pt x="483" y="2157"/>
                  </a:lnTo>
                  <a:lnTo>
                    <a:pt x="487" y="2078"/>
                  </a:lnTo>
                  <a:lnTo>
                    <a:pt x="489" y="1996"/>
                  </a:lnTo>
                  <a:lnTo>
                    <a:pt x="490" y="1911"/>
                  </a:lnTo>
                  <a:lnTo>
                    <a:pt x="490" y="1824"/>
                  </a:lnTo>
                  <a:lnTo>
                    <a:pt x="488" y="1736"/>
                  </a:lnTo>
                  <a:lnTo>
                    <a:pt x="484" y="1644"/>
                  </a:lnTo>
                  <a:lnTo>
                    <a:pt x="479" y="1552"/>
                  </a:lnTo>
                  <a:lnTo>
                    <a:pt x="472" y="1458"/>
                  </a:lnTo>
                  <a:lnTo>
                    <a:pt x="462" y="1363"/>
                  </a:lnTo>
                  <a:lnTo>
                    <a:pt x="449" y="1267"/>
                  </a:lnTo>
                  <a:lnTo>
                    <a:pt x="435" y="1173"/>
                  </a:lnTo>
                  <a:lnTo>
                    <a:pt x="418" y="1077"/>
                  </a:lnTo>
                  <a:lnTo>
                    <a:pt x="398" y="981"/>
                  </a:lnTo>
                  <a:lnTo>
                    <a:pt x="376" y="885"/>
                  </a:lnTo>
                  <a:lnTo>
                    <a:pt x="350" y="791"/>
                  </a:lnTo>
                  <a:lnTo>
                    <a:pt x="321" y="697"/>
                  </a:lnTo>
                  <a:lnTo>
                    <a:pt x="289" y="605"/>
                  </a:lnTo>
                  <a:lnTo>
                    <a:pt x="252" y="515"/>
                  </a:lnTo>
                  <a:lnTo>
                    <a:pt x="212" y="426"/>
                  </a:lnTo>
                  <a:lnTo>
                    <a:pt x="169" y="340"/>
                  </a:lnTo>
                  <a:lnTo>
                    <a:pt x="120" y="257"/>
                  </a:lnTo>
                  <a:lnTo>
                    <a:pt x="68" y="175"/>
                  </a:lnTo>
                  <a:lnTo>
                    <a:pt x="12" y="97"/>
                  </a:lnTo>
                  <a:lnTo>
                    <a:pt x="4" y="82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6" y="33"/>
                  </a:lnTo>
                  <a:lnTo>
                    <a:pt x="15" y="19"/>
                  </a:lnTo>
                  <a:lnTo>
                    <a:pt x="28" y="9"/>
                  </a:lnTo>
                  <a:lnTo>
                    <a:pt x="43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92500" lnSpcReduction="1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4" name="Freeform 52"/>
            <p:cNvSpPr/>
            <p:nvPr/>
          </p:nvSpPr>
          <p:spPr>
            <a:xfrm>
              <a:off x="2872" y="4002"/>
              <a:ext cx="59" cy="120"/>
            </a:xfrm>
            <a:custGeom>
              <a:avLst/>
              <a:gdLst>
                <a:gd name="T0" fmla="*/ 34 w 654"/>
                <a:gd name="T1" fmla="*/ 1 h 1321"/>
                <a:gd name="T2" fmla="*/ 72 w 654"/>
                <a:gd name="T3" fmla="*/ 25 h 1321"/>
                <a:gd name="T4" fmla="*/ 134 w 654"/>
                <a:gd name="T5" fmla="*/ 72 h 1321"/>
                <a:gd name="T6" fmla="*/ 199 w 654"/>
                <a:gd name="T7" fmla="*/ 129 h 1321"/>
                <a:gd name="T8" fmla="*/ 267 w 654"/>
                <a:gd name="T9" fmla="*/ 196 h 1321"/>
                <a:gd name="T10" fmla="*/ 333 w 654"/>
                <a:gd name="T11" fmla="*/ 275 h 1321"/>
                <a:gd name="T12" fmla="*/ 398 w 654"/>
                <a:gd name="T13" fmla="*/ 366 h 1321"/>
                <a:gd name="T14" fmla="*/ 460 w 654"/>
                <a:gd name="T15" fmla="*/ 469 h 1321"/>
                <a:gd name="T16" fmla="*/ 516 w 654"/>
                <a:gd name="T17" fmla="*/ 586 h 1321"/>
                <a:gd name="T18" fmla="*/ 565 w 654"/>
                <a:gd name="T19" fmla="*/ 716 h 1321"/>
                <a:gd name="T20" fmla="*/ 605 w 654"/>
                <a:gd name="T21" fmla="*/ 861 h 1321"/>
                <a:gd name="T22" fmla="*/ 634 w 654"/>
                <a:gd name="T23" fmla="*/ 1022 h 1321"/>
                <a:gd name="T24" fmla="*/ 651 w 654"/>
                <a:gd name="T25" fmla="*/ 1199 h 1321"/>
                <a:gd name="T26" fmla="*/ 651 w 654"/>
                <a:gd name="T27" fmla="*/ 1304 h 1321"/>
                <a:gd name="T28" fmla="*/ 636 w 654"/>
                <a:gd name="T29" fmla="*/ 1319 h 1321"/>
                <a:gd name="T30" fmla="*/ 230 w 654"/>
                <a:gd name="T31" fmla="*/ 1321 h 1321"/>
                <a:gd name="T32" fmla="*/ 215 w 654"/>
                <a:gd name="T33" fmla="*/ 1317 h 1321"/>
                <a:gd name="T34" fmla="*/ 203 w 654"/>
                <a:gd name="T35" fmla="*/ 1302 h 1321"/>
                <a:gd name="T36" fmla="*/ 206 w 654"/>
                <a:gd name="T37" fmla="*/ 1266 h 1321"/>
                <a:gd name="T38" fmla="*/ 214 w 654"/>
                <a:gd name="T39" fmla="*/ 1203 h 1321"/>
                <a:gd name="T40" fmla="*/ 222 w 654"/>
                <a:gd name="T41" fmla="*/ 1120 h 1321"/>
                <a:gd name="T42" fmla="*/ 229 w 654"/>
                <a:gd name="T43" fmla="*/ 1021 h 1321"/>
                <a:gd name="T44" fmla="*/ 232 w 654"/>
                <a:gd name="T45" fmla="*/ 910 h 1321"/>
                <a:gd name="T46" fmla="*/ 230 w 654"/>
                <a:gd name="T47" fmla="*/ 790 h 1321"/>
                <a:gd name="T48" fmla="*/ 220 w 654"/>
                <a:gd name="T49" fmla="*/ 662 h 1321"/>
                <a:gd name="T50" fmla="*/ 202 w 654"/>
                <a:gd name="T51" fmla="*/ 533 h 1321"/>
                <a:gd name="T52" fmla="*/ 174 w 654"/>
                <a:gd name="T53" fmla="*/ 402 h 1321"/>
                <a:gd name="T54" fmla="*/ 133 w 654"/>
                <a:gd name="T55" fmla="*/ 276 h 1321"/>
                <a:gd name="T56" fmla="*/ 77 w 654"/>
                <a:gd name="T57" fmla="*/ 156 h 1321"/>
                <a:gd name="T58" fmla="*/ 6 w 654"/>
                <a:gd name="T59" fmla="*/ 46 h 1321"/>
                <a:gd name="T60" fmla="*/ 0 w 654"/>
                <a:gd name="T61" fmla="*/ 28 h 1321"/>
                <a:gd name="T62" fmla="*/ 7 w 654"/>
                <a:gd name="T63" fmla="*/ 10 h 1321"/>
                <a:gd name="T64" fmla="*/ 24 w 654"/>
                <a:gd name="T6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4" h="1321">
                  <a:moveTo>
                    <a:pt x="24" y="0"/>
                  </a:moveTo>
                  <a:lnTo>
                    <a:pt x="34" y="1"/>
                  </a:lnTo>
                  <a:lnTo>
                    <a:pt x="43" y="5"/>
                  </a:lnTo>
                  <a:lnTo>
                    <a:pt x="72" y="25"/>
                  </a:lnTo>
                  <a:lnTo>
                    <a:pt x="103" y="47"/>
                  </a:lnTo>
                  <a:lnTo>
                    <a:pt x="134" y="72"/>
                  </a:lnTo>
                  <a:lnTo>
                    <a:pt x="166" y="99"/>
                  </a:lnTo>
                  <a:lnTo>
                    <a:pt x="199" y="129"/>
                  </a:lnTo>
                  <a:lnTo>
                    <a:pt x="232" y="160"/>
                  </a:lnTo>
                  <a:lnTo>
                    <a:pt x="267" y="196"/>
                  </a:lnTo>
                  <a:lnTo>
                    <a:pt x="300" y="234"/>
                  </a:lnTo>
                  <a:lnTo>
                    <a:pt x="333" y="275"/>
                  </a:lnTo>
                  <a:lnTo>
                    <a:pt x="366" y="319"/>
                  </a:lnTo>
                  <a:lnTo>
                    <a:pt x="398" y="366"/>
                  </a:lnTo>
                  <a:lnTo>
                    <a:pt x="430" y="415"/>
                  </a:lnTo>
                  <a:lnTo>
                    <a:pt x="460" y="469"/>
                  </a:lnTo>
                  <a:lnTo>
                    <a:pt x="489" y="526"/>
                  </a:lnTo>
                  <a:lnTo>
                    <a:pt x="516" y="586"/>
                  </a:lnTo>
                  <a:lnTo>
                    <a:pt x="541" y="649"/>
                  </a:lnTo>
                  <a:lnTo>
                    <a:pt x="565" y="716"/>
                  </a:lnTo>
                  <a:lnTo>
                    <a:pt x="587" y="787"/>
                  </a:lnTo>
                  <a:lnTo>
                    <a:pt x="605" y="861"/>
                  </a:lnTo>
                  <a:lnTo>
                    <a:pt x="621" y="940"/>
                  </a:lnTo>
                  <a:lnTo>
                    <a:pt x="634" y="1022"/>
                  </a:lnTo>
                  <a:lnTo>
                    <a:pt x="644" y="1108"/>
                  </a:lnTo>
                  <a:lnTo>
                    <a:pt x="651" y="1199"/>
                  </a:lnTo>
                  <a:lnTo>
                    <a:pt x="654" y="1294"/>
                  </a:lnTo>
                  <a:lnTo>
                    <a:pt x="651" y="1304"/>
                  </a:lnTo>
                  <a:lnTo>
                    <a:pt x="646" y="1313"/>
                  </a:lnTo>
                  <a:lnTo>
                    <a:pt x="636" y="1319"/>
                  </a:lnTo>
                  <a:lnTo>
                    <a:pt x="625" y="1321"/>
                  </a:lnTo>
                  <a:lnTo>
                    <a:pt x="230" y="1321"/>
                  </a:lnTo>
                  <a:lnTo>
                    <a:pt x="222" y="1320"/>
                  </a:lnTo>
                  <a:lnTo>
                    <a:pt x="215" y="1317"/>
                  </a:lnTo>
                  <a:lnTo>
                    <a:pt x="209" y="1312"/>
                  </a:lnTo>
                  <a:lnTo>
                    <a:pt x="203" y="1302"/>
                  </a:lnTo>
                  <a:lnTo>
                    <a:pt x="203" y="1290"/>
                  </a:lnTo>
                  <a:lnTo>
                    <a:pt x="206" y="1266"/>
                  </a:lnTo>
                  <a:lnTo>
                    <a:pt x="210" y="1237"/>
                  </a:lnTo>
                  <a:lnTo>
                    <a:pt x="214" y="1203"/>
                  </a:lnTo>
                  <a:lnTo>
                    <a:pt x="218" y="1163"/>
                  </a:lnTo>
                  <a:lnTo>
                    <a:pt x="222" y="1120"/>
                  </a:lnTo>
                  <a:lnTo>
                    <a:pt x="226" y="1072"/>
                  </a:lnTo>
                  <a:lnTo>
                    <a:pt x="229" y="1021"/>
                  </a:lnTo>
                  <a:lnTo>
                    <a:pt x="231" y="967"/>
                  </a:lnTo>
                  <a:lnTo>
                    <a:pt x="232" y="910"/>
                  </a:lnTo>
                  <a:lnTo>
                    <a:pt x="231" y="851"/>
                  </a:lnTo>
                  <a:lnTo>
                    <a:pt x="230" y="790"/>
                  </a:lnTo>
                  <a:lnTo>
                    <a:pt x="226" y="727"/>
                  </a:lnTo>
                  <a:lnTo>
                    <a:pt x="220" y="662"/>
                  </a:lnTo>
                  <a:lnTo>
                    <a:pt x="213" y="597"/>
                  </a:lnTo>
                  <a:lnTo>
                    <a:pt x="202" y="533"/>
                  </a:lnTo>
                  <a:lnTo>
                    <a:pt x="189" y="468"/>
                  </a:lnTo>
                  <a:lnTo>
                    <a:pt x="174" y="402"/>
                  </a:lnTo>
                  <a:lnTo>
                    <a:pt x="155" y="339"/>
                  </a:lnTo>
                  <a:lnTo>
                    <a:pt x="133" y="276"/>
                  </a:lnTo>
                  <a:lnTo>
                    <a:pt x="107" y="216"/>
                  </a:lnTo>
                  <a:lnTo>
                    <a:pt x="77" y="156"/>
                  </a:lnTo>
                  <a:lnTo>
                    <a:pt x="43" y="100"/>
                  </a:lnTo>
                  <a:lnTo>
                    <a:pt x="6" y="46"/>
                  </a:lnTo>
                  <a:lnTo>
                    <a:pt x="1" y="37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7" y="10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5" name="Freeform 53"/>
            <p:cNvSpPr/>
            <p:nvPr/>
          </p:nvSpPr>
          <p:spPr>
            <a:xfrm>
              <a:off x="3060" y="3956"/>
              <a:ext cx="82" cy="166"/>
            </a:xfrm>
            <a:custGeom>
              <a:avLst/>
              <a:gdLst>
                <a:gd name="T0" fmla="*/ 880 w 901"/>
                <a:gd name="T1" fmla="*/ 3 h 1821"/>
                <a:gd name="T2" fmla="*/ 898 w 901"/>
                <a:gd name="T3" fmla="*/ 23 h 1821"/>
                <a:gd name="T4" fmla="*/ 899 w 901"/>
                <a:gd name="T5" fmla="*/ 50 h 1821"/>
                <a:gd name="T6" fmla="*/ 849 w 901"/>
                <a:gd name="T7" fmla="*/ 125 h 1821"/>
                <a:gd name="T8" fmla="*/ 771 w 901"/>
                <a:gd name="T9" fmla="*/ 259 h 1821"/>
                <a:gd name="T10" fmla="*/ 710 w 901"/>
                <a:gd name="T11" fmla="*/ 401 h 1821"/>
                <a:gd name="T12" fmla="*/ 663 w 901"/>
                <a:gd name="T13" fmla="*/ 550 h 1821"/>
                <a:gd name="T14" fmla="*/ 627 w 901"/>
                <a:gd name="T15" fmla="*/ 702 h 1821"/>
                <a:gd name="T16" fmla="*/ 603 w 901"/>
                <a:gd name="T17" fmla="*/ 855 h 1821"/>
                <a:gd name="T18" fmla="*/ 588 w 901"/>
                <a:gd name="T19" fmla="*/ 1006 h 1821"/>
                <a:gd name="T20" fmla="*/ 581 w 901"/>
                <a:gd name="T21" fmla="*/ 1153 h 1821"/>
                <a:gd name="T22" fmla="*/ 581 w 901"/>
                <a:gd name="T23" fmla="*/ 1292 h 1821"/>
                <a:gd name="T24" fmla="*/ 585 w 901"/>
                <a:gd name="T25" fmla="*/ 1420 h 1821"/>
                <a:gd name="T26" fmla="*/ 593 w 901"/>
                <a:gd name="T27" fmla="*/ 1536 h 1821"/>
                <a:gd name="T28" fmla="*/ 603 w 901"/>
                <a:gd name="T29" fmla="*/ 1636 h 1821"/>
                <a:gd name="T30" fmla="*/ 612 w 901"/>
                <a:gd name="T31" fmla="*/ 1717 h 1821"/>
                <a:gd name="T32" fmla="*/ 621 w 901"/>
                <a:gd name="T33" fmla="*/ 1776 h 1821"/>
                <a:gd name="T34" fmla="*/ 618 w 901"/>
                <a:gd name="T35" fmla="*/ 1799 h 1821"/>
                <a:gd name="T36" fmla="*/ 604 w 901"/>
                <a:gd name="T37" fmla="*/ 1815 h 1821"/>
                <a:gd name="T38" fmla="*/ 583 w 901"/>
                <a:gd name="T39" fmla="*/ 1821 h 1821"/>
                <a:gd name="T40" fmla="*/ 29 w 901"/>
                <a:gd name="T41" fmla="*/ 1820 h 1821"/>
                <a:gd name="T42" fmla="*/ 11 w 901"/>
                <a:gd name="T43" fmla="*/ 1810 h 1821"/>
                <a:gd name="T44" fmla="*/ 0 w 901"/>
                <a:gd name="T45" fmla="*/ 1782 h 1821"/>
                <a:gd name="T46" fmla="*/ 10 w 901"/>
                <a:gd name="T47" fmla="*/ 1570 h 1821"/>
                <a:gd name="T48" fmla="*/ 32 w 901"/>
                <a:gd name="T49" fmla="*/ 1372 h 1821"/>
                <a:gd name="T50" fmla="*/ 66 w 901"/>
                <a:gd name="T51" fmla="*/ 1191 h 1821"/>
                <a:gd name="T52" fmla="*/ 110 w 901"/>
                <a:gd name="T53" fmla="*/ 1023 h 1821"/>
                <a:gd name="T54" fmla="*/ 164 w 901"/>
                <a:gd name="T55" fmla="*/ 870 h 1821"/>
                <a:gd name="T56" fmla="*/ 224 w 901"/>
                <a:gd name="T57" fmla="*/ 729 h 1821"/>
                <a:gd name="T58" fmla="*/ 290 w 901"/>
                <a:gd name="T59" fmla="*/ 601 h 1821"/>
                <a:gd name="T60" fmla="*/ 362 w 901"/>
                <a:gd name="T61" fmla="*/ 486 h 1821"/>
                <a:gd name="T62" fmla="*/ 436 w 901"/>
                <a:gd name="T63" fmla="*/ 383 h 1821"/>
                <a:gd name="T64" fmla="*/ 513 w 901"/>
                <a:gd name="T65" fmla="*/ 291 h 1821"/>
                <a:gd name="T66" fmla="*/ 589 w 901"/>
                <a:gd name="T67" fmla="*/ 211 h 1821"/>
                <a:gd name="T68" fmla="*/ 665 w 901"/>
                <a:gd name="T69" fmla="*/ 140 h 1821"/>
                <a:gd name="T70" fmla="*/ 738 w 901"/>
                <a:gd name="T71" fmla="*/ 79 h 1821"/>
                <a:gd name="T72" fmla="*/ 807 w 901"/>
                <a:gd name="T73" fmla="*/ 28 h 1821"/>
                <a:gd name="T74" fmla="*/ 854 w 901"/>
                <a:gd name="T75" fmla="*/ 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1" h="1821">
                  <a:moveTo>
                    <a:pt x="867" y="0"/>
                  </a:moveTo>
                  <a:lnTo>
                    <a:pt x="880" y="3"/>
                  </a:lnTo>
                  <a:lnTo>
                    <a:pt x="891" y="12"/>
                  </a:lnTo>
                  <a:lnTo>
                    <a:pt x="898" y="23"/>
                  </a:lnTo>
                  <a:lnTo>
                    <a:pt x="901" y="36"/>
                  </a:lnTo>
                  <a:lnTo>
                    <a:pt x="899" y="50"/>
                  </a:lnTo>
                  <a:lnTo>
                    <a:pt x="893" y="63"/>
                  </a:lnTo>
                  <a:lnTo>
                    <a:pt x="849" y="125"/>
                  </a:lnTo>
                  <a:lnTo>
                    <a:pt x="807" y="190"/>
                  </a:lnTo>
                  <a:lnTo>
                    <a:pt x="771" y="259"/>
                  </a:lnTo>
                  <a:lnTo>
                    <a:pt x="739" y="329"/>
                  </a:lnTo>
                  <a:lnTo>
                    <a:pt x="710" y="401"/>
                  </a:lnTo>
                  <a:lnTo>
                    <a:pt x="685" y="475"/>
                  </a:lnTo>
                  <a:lnTo>
                    <a:pt x="663" y="550"/>
                  </a:lnTo>
                  <a:lnTo>
                    <a:pt x="643" y="626"/>
                  </a:lnTo>
                  <a:lnTo>
                    <a:pt x="627" y="702"/>
                  </a:lnTo>
                  <a:lnTo>
                    <a:pt x="613" y="779"/>
                  </a:lnTo>
                  <a:lnTo>
                    <a:pt x="603" y="855"/>
                  </a:lnTo>
                  <a:lnTo>
                    <a:pt x="594" y="931"/>
                  </a:lnTo>
                  <a:lnTo>
                    <a:pt x="588" y="1006"/>
                  </a:lnTo>
                  <a:lnTo>
                    <a:pt x="584" y="1081"/>
                  </a:lnTo>
                  <a:lnTo>
                    <a:pt x="581" y="1153"/>
                  </a:lnTo>
                  <a:lnTo>
                    <a:pt x="580" y="1224"/>
                  </a:lnTo>
                  <a:lnTo>
                    <a:pt x="581" y="1292"/>
                  </a:lnTo>
                  <a:lnTo>
                    <a:pt x="583" y="1357"/>
                  </a:lnTo>
                  <a:lnTo>
                    <a:pt x="585" y="1420"/>
                  </a:lnTo>
                  <a:lnTo>
                    <a:pt x="589" y="1480"/>
                  </a:lnTo>
                  <a:lnTo>
                    <a:pt x="593" y="1536"/>
                  </a:lnTo>
                  <a:lnTo>
                    <a:pt x="598" y="1588"/>
                  </a:lnTo>
                  <a:lnTo>
                    <a:pt x="603" y="1636"/>
                  </a:lnTo>
                  <a:lnTo>
                    <a:pt x="608" y="1678"/>
                  </a:lnTo>
                  <a:lnTo>
                    <a:pt x="612" y="1717"/>
                  </a:lnTo>
                  <a:lnTo>
                    <a:pt x="617" y="1750"/>
                  </a:lnTo>
                  <a:lnTo>
                    <a:pt x="621" y="1776"/>
                  </a:lnTo>
                  <a:lnTo>
                    <a:pt x="621" y="1788"/>
                  </a:lnTo>
                  <a:lnTo>
                    <a:pt x="618" y="1799"/>
                  </a:lnTo>
                  <a:lnTo>
                    <a:pt x="612" y="1808"/>
                  </a:lnTo>
                  <a:lnTo>
                    <a:pt x="604" y="1815"/>
                  </a:lnTo>
                  <a:lnTo>
                    <a:pt x="594" y="1820"/>
                  </a:lnTo>
                  <a:lnTo>
                    <a:pt x="583" y="1821"/>
                  </a:lnTo>
                  <a:lnTo>
                    <a:pt x="39" y="1821"/>
                  </a:lnTo>
                  <a:lnTo>
                    <a:pt x="29" y="1820"/>
                  </a:lnTo>
                  <a:lnTo>
                    <a:pt x="19" y="1817"/>
                  </a:lnTo>
                  <a:lnTo>
                    <a:pt x="11" y="1810"/>
                  </a:lnTo>
                  <a:lnTo>
                    <a:pt x="3" y="1798"/>
                  </a:lnTo>
                  <a:lnTo>
                    <a:pt x="0" y="1782"/>
                  </a:lnTo>
                  <a:lnTo>
                    <a:pt x="3" y="1674"/>
                  </a:lnTo>
                  <a:lnTo>
                    <a:pt x="10" y="1570"/>
                  </a:lnTo>
                  <a:lnTo>
                    <a:pt x="19" y="1469"/>
                  </a:lnTo>
                  <a:lnTo>
                    <a:pt x="32" y="1372"/>
                  </a:lnTo>
                  <a:lnTo>
                    <a:pt x="48" y="1280"/>
                  </a:lnTo>
                  <a:lnTo>
                    <a:pt x="66" y="1191"/>
                  </a:lnTo>
                  <a:lnTo>
                    <a:pt x="87" y="1105"/>
                  </a:lnTo>
                  <a:lnTo>
                    <a:pt x="110" y="1023"/>
                  </a:lnTo>
                  <a:lnTo>
                    <a:pt x="135" y="944"/>
                  </a:lnTo>
                  <a:lnTo>
                    <a:pt x="164" y="870"/>
                  </a:lnTo>
                  <a:lnTo>
                    <a:pt x="193" y="797"/>
                  </a:lnTo>
                  <a:lnTo>
                    <a:pt x="224" y="729"/>
                  </a:lnTo>
                  <a:lnTo>
                    <a:pt x="256" y="664"/>
                  </a:lnTo>
                  <a:lnTo>
                    <a:pt x="290" y="601"/>
                  </a:lnTo>
                  <a:lnTo>
                    <a:pt x="325" y="542"/>
                  </a:lnTo>
                  <a:lnTo>
                    <a:pt x="362" y="486"/>
                  </a:lnTo>
                  <a:lnTo>
                    <a:pt x="399" y="433"/>
                  </a:lnTo>
                  <a:lnTo>
                    <a:pt x="436" y="383"/>
                  </a:lnTo>
                  <a:lnTo>
                    <a:pt x="474" y="336"/>
                  </a:lnTo>
                  <a:lnTo>
                    <a:pt x="513" y="291"/>
                  </a:lnTo>
                  <a:lnTo>
                    <a:pt x="551" y="249"/>
                  </a:lnTo>
                  <a:lnTo>
                    <a:pt x="589" y="211"/>
                  </a:lnTo>
                  <a:lnTo>
                    <a:pt x="627" y="174"/>
                  </a:lnTo>
                  <a:lnTo>
                    <a:pt x="665" y="140"/>
                  </a:lnTo>
                  <a:lnTo>
                    <a:pt x="702" y="109"/>
                  </a:lnTo>
                  <a:lnTo>
                    <a:pt x="738" y="79"/>
                  </a:lnTo>
                  <a:lnTo>
                    <a:pt x="773" y="53"/>
                  </a:lnTo>
                  <a:lnTo>
                    <a:pt x="807" y="28"/>
                  </a:lnTo>
                  <a:lnTo>
                    <a:pt x="841" y="6"/>
                  </a:lnTo>
                  <a:lnTo>
                    <a:pt x="854" y="0"/>
                  </a:lnTo>
                  <a:lnTo>
                    <a:pt x="8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5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grpSp>
        <p:nvGrpSpPr>
          <p:cNvPr id="57" name="Group 48"/>
          <p:cNvGrpSpPr>
            <a:grpSpLocks noChangeAspect="1"/>
          </p:cNvGrpSpPr>
          <p:nvPr/>
        </p:nvGrpSpPr>
        <p:grpSpPr>
          <a:xfrm rot="454810">
            <a:off x="6461967" y="5964543"/>
            <a:ext cx="216334" cy="237969"/>
            <a:chOff x="2872" y="3825"/>
            <a:chExt cx="270" cy="297"/>
          </a:xfrm>
          <a:solidFill>
            <a:srgbClr val="9FBB31"/>
          </a:solidFill>
        </p:grpSpPr>
        <p:sp>
          <p:nvSpPr>
            <p:cNvPr id="58" name="Freeform 50"/>
            <p:cNvSpPr/>
            <p:nvPr/>
          </p:nvSpPr>
          <p:spPr>
            <a:xfrm>
              <a:off x="3006" y="3825"/>
              <a:ext cx="116" cy="220"/>
            </a:xfrm>
            <a:custGeom>
              <a:avLst/>
              <a:gdLst>
                <a:gd name="T0" fmla="*/ 1233 w 1270"/>
                <a:gd name="T1" fmla="*/ 4 h 2428"/>
                <a:gd name="T2" fmla="*/ 1260 w 1270"/>
                <a:gd name="T3" fmla="*/ 26 h 2428"/>
                <a:gd name="T4" fmla="*/ 1270 w 1270"/>
                <a:gd name="T5" fmla="*/ 57 h 2428"/>
                <a:gd name="T6" fmla="*/ 1263 w 1270"/>
                <a:gd name="T7" fmla="*/ 89 h 2428"/>
                <a:gd name="T8" fmla="*/ 1185 w 1270"/>
                <a:gd name="T9" fmla="*/ 173 h 2428"/>
                <a:gd name="T10" fmla="*/ 1063 w 1270"/>
                <a:gd name="T11" fmla="*/ 324 h 2428"/>
                <a:gd name="T12" fmla="*/ 957 w 1270"/>
                <a:gd name="T13" fmla="*/ 486 h 2428"/>
                <a:gd name="T14" fmla="*/ 864 w 1270"/>
                <a:gd name="T15" fmla="*/ 658 h 2428"/>
                <a:gd name="T16" fmla="*/ 785 w 1270"/>
                <a:gd name="T17" fmla="*/ 839 h 2428"/>
                <a:gd name="T18" fmla="*/ 717 w 1270"/>
                <a:gd name="T19" fmla="*/ 1022 h 2428"/>
                <a:gd name="T20" fmla="*/ 661 w 1270"/>
                <a:gd name="T21" fmla="*/ 1209 h 2428"/>
                <a:gd name="T22" fmla="*/ 615 w 1270"/>
                <a:gd name="T23" fmla="*/ 1396 h 2428"/>
                <a:gd name="T24" fmla="*/ 577 w 1270"/>
                <a:gd name="T25" fmla="*/ 1579 h 2428"/>
                <a:gd name="T26" fmla="*/ 548 w 1270"/>
                <a:gd name="T27" fmla="*/ 1758 h 2428"/>
                <a:gd name="T28" fmla="*/ 527 w 1270"/>
                <a:gd name="T29" fmla="*/ 1928 h 2428"/>
                <a:gd name="T30" fmla="*/ 511 w 1270"/>
                <a:gd name="T31" fmla="*/ 2088 h 2428"/>
                <a:gd name="T32" fmla="*/ 501 w 1270"/>
                <a:gd name="T33" fmla="*/ 2236 h 2428"/>
                <a:gd name="T34" fmla="*/ 495 w 1270"/>
                <a:gd name="T35" fmla="*/ 2369 h 2428"/>
                <a:gd name="T36" fmla="*/ 469 w 1270"/>
                <a:gd name="T37" fmla="*/ 2306 h 2428"/>
                <a:gd name="T38" fmla="*/ 412 w 1270"/>
                <a:gd name="T39" fmla="*/ 2075 h 2428"/>
                <a:gd name="T40" fmla="*/ 346 w 1270"/>
                <a:gd name="T41" fmla="*/ 1860 h 2428"/>
                <a:gd name="T42" fmla="*/ 271 w 1270"/>
                <a:gd name="T43" fmla="*/ 1659 h 2428"/>
                <a:gd name="T44" fmla="*/ 186 w 1270"/>
                <a:gd name="T45" fmla="*/ 1473 h 2428"/>
                <a:gd name="T46" fmla="*/ 96 w 1270"/>
                <a:gd name="T47" fmla="*/ 1302 h 2428"/>
                <a:gd name="T48" fmla="*/ 0 w 1270"/>
                <a:gd name="T49" fmla="*/ 1144 h 2428"/>
                <a:gd name="T50" fmla="*/ 126 w 1270"/>
                <a:gd name="T51" fmla="*/ 940 h 2428"/>
                <a:gd name="T52" fmla="*/ 259 w 1270"/>
                <a:gd name="T53" fmla="*/ 757 h 2428"/>
                <a:gd name="T54" fmla="*/ 396 w 1270"/>
                <a:gd name="T55" fmla="*/ 597 h 2428"/>
                <a:gd name="T56" fmla="*/ 535 w 1270"/>
                <a:gd name="T57" fmla="*/ 455 h 2428"/>
                <a:gd name="T58" fmla="*/ 675 w 1270"/>
                <a:gd name="T59" fmla="*/ 333 h 2428"/>
                <a:gd name="T60" fmla="*/ 812 w 1270"/>
                <a:gd name="T61" fmla="*/ 228 h 2428"/>
                <a:gd name="T62" fmla="*/ 944 w 1270"/>
                <a:gd name="T63" fmla="*/ 139 h 2428"/>
                <a:gd name="T64" fmla="*/ 1068 w 1270"/>
                <a:gd name="T65" fmla="*/ 65 h 2428"/>
                <a:gd name="T66" fmla="*/ 1185 w 1270"/>
                <a:gd name="T67" fmla="*/ 5 h 2428"/>
                <a:gd name="T68" fmla="*/ 1217 w 1270"/>
                <a:gd name="T69" fmla="*/ 0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0" h="2428">
                  <a:moveTo>
                    <a:pt x="1217" y="0"/>
                  </a:moveTo>
                  <a:lnTo>
                    <a:pt x="1233" y="4"/>
                  </a:lnTo>
                  <a:lnTo>
                    <a:pt x="1248" y="12"/>
                  </a:lnTo>
                  <a:lnTo>
                    <a:pt x="1260" y="26"/>
                  </a:lnTo>
                  <a:lnTo>
                    <a:pt x="1267" y="41"/>
                  </a:lnTo>
                  <a:lnTo>
                    <a:pt x="1270" y="57"/>
                  </a:lnTo>
                  <a:lnTo>
                    <a:pt x="1269" y="74"/>
                  </a:lnTo>
                  <a:lnTo>
                    <a:pt x="1263" y="89"/>
                  </a:lnTo>
                  <a:lnTo>
                    <a:pt x="1253" y="103"/>
                  </a:lnTo>
                  <a:lnTo>
                    <a:pt x="1185" y="173"/>
                  </a:lnTo>
                  <a:lnTo>
                    <a:pt x="1123" y="246"/>
                  </a:lnTo>
                  <a:lnTo>
                    <a:pt x="1063" y="324"/>
                  </a:lnTo>
                  <a:lnTo>
                    <a:pt x="1009" y="403"/>
                  </a:lnTo>
                  <a:lnTo>
                    <a:pt x="957" y="486"/>
                  </a:lnTo>
                  <a:lnTo>
                    <a:pt x="909" y="571"/>
                  </a:lnTo>
                  <a:lnTo>
                    <a:pt x="864" y="658"/>
                  </a:lnTo>
                  <a:lnTo>
                    <a:pt x="823" y="748"/>
                  </a:lnTo>
                  <a:lnTo>
                    <a:pt x="785" y="839"/>
                  </a:lnTo>
                  <a:lnTo>
                    <a:pt x="750" y="930"/>
                  </a:lnTo>
                  <a:lnTo>
                    <a:pt x="717" y="1022"/>
                  </a:lnTo>
                  <a:lnTo>
                    <a:pt x="688" y="1116"/>
                  </a:lnTo>
                  <a:lnTo>
                    <a:pt x="661" y="1209"/>
                  </a:lnTo>
                  <a:lnTo>
                    <a:pt x="637" y="1303"/>
                  </a:lnTo>
                  <a:lnTo>
                    <a:pt x="615" y="1396"/>
                  </a:lnTo>
                  <a:lnTo>
                    <a:pt x="595" y="1487"/>
                  </a:lnTo>
                  <a:lnTo>
                    <a:pt x="577" y="1579"/>
                  </a:lnTo>
                  <a:lnTo>
                    <a:pt x="562" y="1669"/>
                  </a:lnTo>
                  <a:lnTo>
                    <a:pt x="548" y="1758"/>
                  </a:lnTo>
                  <a:lnTo>
                    <a:pt x="537" y="1844"/>
                  </a:lnTo>
                  <a:lnTo>
                    <a:pt x="527" y="1928"/>
                  </a:lnTo>
                  <a:lnTo>
                    <a:pt x="518" y="2010"/>
                  </a:lnTo>
                  <a:lnTo>
                    <a:pt x="511" y="2088"/>
                  </a:lnTo>
                  <a:lnTo>
                    <a:pt x="505" y="2164"/>
                  </a:lnTo>
                  <a:lnTo>
                    <a:pt x="501" y="2236"/>
                  </a:lnTo>
                  <a:lnTo>
                    <a:pt x="497" y="2304"/>
                  </a:lnTo>
                  <a:lnTo>
                    <a:pt x="495" y="2369"/>
                  </a:lnTo>
                  <a:lnTo>
                    <a:pt x="493" y="2428"/>
                  </a:lnTo>
                  <a:lnTo>
                    <a:pt x="469" y="2306"/>
                  </a:lnTo>
                  <a:lnTo>
                    <a:pt x="443" y="2189"/>
                  </a:lnTo>
                  <a:lnTo>
                    <a:pt x="412" y="2075"/>
                  </a:lnTo>
                  <a:lnTo>
                    <a:pt x="380" y="1966"/>
                  </a:lnTo>
                  <a:lnTo>
                    <a:pt x="346" y="1860"/>
                  </a:lnTo>
                  <a:lnTo>
                    <a:pt x="309" y="1758"/>
                  </a:lnTo>
                  <a:lnTo>
                    <a:pt x="271" y="1659"/>
                  </a:lnTo>
                  <a:lnTo>
                    <a:pt x="229" y="1564"/>
                  </a:lnTo>
                  <a:lnTo>
                    <a:pt x="186" y="1473"/>
                  </a:lnTo>
                  <a:lnTo>
                    <a:pt x="142" y="1385"/>
                  </a:lnTo>
                  <a:lnTo>
                    <a:pt x="96" y="1302"/>
                  </a:lnTo>
                  <a:lnTo>
                    <a:pt x="48" y="1221"/>
                  </a:lnTo>
                  <a:lnTo>
                    <a:pt x="0" y="1144"/>
                  </a:lnTo>
                  <a:lnTo>
                    <a:pt x="62" y="1039"/>
                  </a:lnTo>
                  <a:lnTo>
                    <a:pt x="126" y="940"/>
                  </a:lnTo>
                  <a:lnTo>
                    <a:pt x="192" y="846"/>
                  </a:lnTo>
                  <a:lnTo>
                    <a:pt x="259" y="757"/>
                  </a:lnTo>
                  <a:lnTo>
                    <a:pt x="327" y="674"/>
                  </a:lnTo>
                  <a:lnTo>
                    <a:pt x="396" y="597"/>
                  </a:lnTo>
                  <a:lnTo>
                    <a:pt x="466" y="523"/>
                  </a:lnTo>
                  <a:lnTo>
                    <a:pt x="535" y="455"/>
                  </a:lnTo>
                  <a:lnTo>
                    <a:pt x="606" y="392"/>
                  </a:lnTo>
                  <a:lnTo>
                    <a:pt x="675" y="333"/>
                  </a:lnTo>
                  <a:lnTo>
                    <a:pt x="743" y="279"/>
                  </a:lnTo>
                  <a:lnTo>
                    <a:pt x="812" y="228"/>
                  </a:lnTo>
                  <a:lnTo>
                    <a:pt x="878" y="182"/>
                  </a:lnTo>
                  <a:lnTo>
                    <a:pt x="944" y="139"/>
                  </a:lnTo>
                  <a:lnTo>
                    <a:pt x="1007" y="100"/>
                  </a:lnTo>
                  <a:lnTo>
                    <a:pt x="1068" y="65"/>
                  </a:lnTo>
                  <a:lnTo>
                    <a:pt x="1128" y="34"/>
                  </a:lnTo>
                  <a:lnTo>
                    <a:pt x="1185" y="5"/>
                  </a:lnTo>
                  <a:lnTo>
                    <a:pt x="1201" y="0"/>
                  </a:lnTo>
                  <a:lnTo>
                    <a:pt x="12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325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59" name="Freeform 51"/>
            <p:cNvSpPr/>
            <p:nvPr/>
          </p:nvSpPr>
          <p:spPr>
            <a:xfrm>
              <a:off x="2913" y="3868"/>
              <a:ext cx="126" cy="254"/>
            </a:xfrm>
            <a:custGeom>
              <a:avLst/>
              <a:gdLst>
                <a:gd name="T0" fmla="*/ 75 w 1378"/>
                <a:gd name="T1" fmla="*/ 3 h 2789"/>
                <a:gd name="T2" fmla="*/ 134 w 1378"/>
                <a:gd name="T3" fmla="*/ 38 h 2789"/>
                <a:gd name="T4" fmla="*/ 220 w 1378"/>
                <a:gd name="T5" fmla="*/ 102 h 2789"/>
                <a:gd name="T6" fmla="*/ 312 w 1378"/>
                <a:gd name="T7" fmla="*/ 174 h 2789"/>
                <a:gd name="T8" fmla="*/ 406 w 1378"/>
                <a:gd name="T9" fmla="*/ 258 h 2789"/>
                <a:gd name="T10" fmla="*/ 503 w 1378"/>
                <a:gd name="T11" fmla="*/ 350 h 2789"/>
                <a:gd name="T12" fmla="*/ 600 w 1378"/>
                <a:gd name="T13" fmla="*/ 455 h 2789"/>
                <a:gd name="T14" fmla="*/ 697 w 1378"/>
                <a:gd name="T15" fmla="*/ 571 h 2789"/>
                <a:gd name="T16" fmla="*/ 792 w 1378"/>
                <a:gd name="T17" fmla="*/ 699 h 2789"/>
                <a:gd name="T18" fmla="*/ 884 w 1378"/>
                <a:gd name="T19" fmla="*/ 839 h 2789"/>
                <a:gd name="T20" fmla="*/ 972 w 1378"/>
                <a:gd name="T21" fmla="*/ 992 h 2789"/>
                <a:gd name="T22" fmla="*/ 1054 w 1378"/>
                <a:gd name="T23" fmla="*/ 1157 h 2789"/>
                <a:gd name="T24" fmla="*/ 1130 w 1378"/>
                <a:gd name="T25" fmla="*/ 1338 h 2789"/>
                <a:gd name="T26" fmla="*/ 1198 w 1378"/>
                <a:gd name="T27" fmla="*/ 1532 h 2789"/>
                <a:gd name="T28" fmla="*/ 1257 w 1378"/>
                <a:gd name="T29" fmla="*/ 1740 h 2789"/>
                <a:gd name="T30" fmla="*/ 1306 w 1378"/>
                <a:gd name="T31" fmla="*/ 1963 h 2789"/>
                <a:gd name="T32" fmla="*/ 1343 w 1378"/>
                <a:gd name="T33" fmla="*/ 2202 h 2789"/>
                <a:gd name="T34" fmla="*/ 1367 w 1378"/>
                <a:gd name="T35" fmla="*/ 2457 h 2789"/>
                <a:gd name="T36" fmla="*/ 1378 w 1378"/>
                <a:gd name="T37" fmla="*/ 2728 h 2789"/>
                <a:gd name="T38" fmla="*/ 1370 w 1378"/>
                <a:gd name="T39" fmla="*/ 2759 h 2789"/>
                <a:gd name="T40" fmla="*/ 1349 w 1378"/>
                <a:gd name="T41" fmla="*/ 2781 h 2789"/>
                <a:gd name="T42" fmla="*/ 1319 w 1378"/>
                <a:gd name="T43" fmla="*/ 2789 h 2789"/>
                <a:gd name="T44" fmla="*/ 469 w 1378"/>
                <a:gd name="T45" fmla="*/ 2787 h 2789"/>
                <a:gd name="T46" fmla="*/ 441 w 1378"/>
                <a:gd name="T47" fmla="*/ 2769 h 2789"/>
                <a:gd name="T48" fmla="*/ 427 w 1378"/>
                <a:gd name="T49" fmla="*/ 2737 h 2789"/>
                <a:gd name="T50" fmla="*/ 432 w 1378"/>
                <a:gd name="T51" fmla="*/ 2686 h 2789"/>
                <a:gd name="T52" fmla="*/ 443 w 1378"/>
                <a:gd name="T53" fmla="*/ 2603 h 2789"/>
                <a:gd name="T54" fmla="*/ 457 w 1378"/>
                <a:gd name="T55" fmla="*/ 2498 h 2789"/>
                <a:gd name="T56" fmla="*/ 469 w 1378"/>
                <a:gd name="T57" fmla="*/ 2373 h 2789"/>
                <a:gd name="T58" fmla="*/ 479 w 1378"/>
                <a:gd name="T59" fmla="*/ 2232 h 2789"/>
                <a:gd name="T60" fmla="*/ 487 w 1378"/>
                <a:gd name="T61" fmla="*/ 2078 h 2789"/>
                <a:gd name="T62" fmla="*/ 490 w 1378"/>
                <a:gd name="T63" fmla="*/ 1911 h 2789"/>
                <a:gd name="T64" fmla="*/ 488 w 1378"/>
                <a:gd name="T65" fmla="*/ 1736 h 2789"/>
                <a:gd name="T66" fmla="*/ 479 w 1378"/>
                <a:gd name="T67" fmla="*/ 1552 h 2789"/>
                <a:gd name="T68" fmla="*/ 462 w 1378"/>
                <a:gd name="T69" fmla="*/ 1363 h 2789"/>
                <a:gd name="T70" fmla="*/ 435 w 1378"/>
                <a:gd name="T71" fmla="*/ 1173 h 2789"/>
                <a:gd name="T72" fmla="*/ 398 w 1378"/>
                <a:gd name="T73" fmla="*/ 981 h 2789"/>
                <a:gd name="T74" fmla="*/ 350 w 1378"/>
                <a:gd name="T75" fmla="*/ 791 h 2789"/>
                <a:gd name="T76" fmla="*/ 289 w 1378"/>
                <a:gd name="T77" fmla="*/ 605 h 2789"/>
                <a:gd name="T78" fmla="*/ 212 w 1378"/>
                <a:gd name="T79" fmla="*/ 426 h 2789"/>
                <a:gd name="T80" fmla="*/ 120 w 1378"/>
                <a:gd name="T81" fmla="*/ 257 h 2789"/>
                <a:gd name="T82" fmla="*/ 12 w 1378"/>
                <a:gd name="T83" fmla="*/ 97 h 2789"/>
                <a:gd name="T84" fmla="*/ 0 w 1378"/>
                <a:gd name="T85" fmla="*/ 66 h 2789"/>
                <a:gd name="T86" fmla="*/ 6 w 1378"/>
                <a:gd name="T87" fmla="*/ 33 h 2789"/>
                <a:gd name="T88" fmla="*/ 28 w 1378"/>
                <a:gd name="T89" fmla="*/ 9 h 2789"/>
                <a:gd name="T90" fmla="*/ 59 w 1378"/>
                <a:gd name="T91" fmla="*/ 0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8" h="2789">
                  <a:moveTo>
                    <a:pt x="59" y="0"/>
                  </a:moveTo>
                  <a:lnTo>
                    <a:pt x="75" y="3"/>
                  </a:lnTo>
                  <a:lnTo>
                    <a:pt x="91" y="10"/>
                  </a:lnTo>
                  <a:lnTo>
                    <a:pt x="134" y="38"/>
                  </a:lnTo>
                  <a:lnTo>
                    <a:pt x="176" y="69"/>
                  </a:lnTo>
                  <a:lnTo>
                    <a:pt x="220" y="102"/>
                  </a:lnTo>
                  <a:lnTo>
                    <a:pt x="265" y="136"/>
                  </a:lnTo>
                  <a:lnTo>
                    <a:pt x="312" y="174"/>
                  </a:lnTo>
                  <a:lnTo>
                    <a:pt x="359" y="215"/>
                  </a:lnTo>
                  <a:lnTo>
                    <a:pt x="406" y="258"/>
                  </a:lnTo>
                  <a:lnTo>
                    <a:pt x="455" y="302"/>
                  </a:lnTo>
                  <a:lnTo>
                    <a:pt x="503" y="350"/>
                  </a:lnTo>
                  <a:lnTo>
                    <a:pt x="552" y="401"/>
                  </a:lnTo>
                  <a:lnTo>
                    <a:pt x="600" y="455"/>
                  </a:lnTo>
                  <a:lnTo>
                    <a:pt x="649" y="512"/>
                  </a:lnTo>
                  <a:lnTo>
                    <a:pt x="697" y="571"/>
                  </a:lnTo>
                  <a:lnTo>
                    <a:pt x="744" y="634"/>
                  </a:lnTo>
                  <a:lnTo>
                    <a:pt x="792" y="699"/>
                  </a:lnTo>
                  <a:lnTo>
                    <a:pt x="839" y="768"/>
                  </a:lnTo>
                  <a:lnTo>
                    <a:pt x="884" y="839"/>
                  </a:lnTo>
                  <a:lnTo>
                    <a:pt x="928" y="913"/>
                  </a:lnTo>
                  <a:lnTo>
                    <a:pt x="972" y="992"/>
                  </a:lnTo>
                  <a:lnTo>
                    <a:pt x="1014" y="1073"/>
                  </a:lnTo>
                  <a:lnTo>
                    <a:pt x="1054" y="1157"/>
                  </a:lnTo>
                  <a:lnTo>
                    <a:pt x="1093" y="1246"/>
                  </a:lnTo>
                  <a:lnTo>
                    <a:pt x="1130" y="1338"/>
                  </a:lnTo>
                  <a:lnTo>
                    <a:pt x="1165" y="1433"/>
                  </a:lnTo>
                  <a:lnTo>
                    <a:pt x="1198" y="1532"/>
                  </a:lnTo>
                  <a:lnTo>
                    <a:pt x="1228" y="1634"/>
                  </a:lnTo>
                  <a:lnTo>
                    <a:pt x="1257" y="1740"/>
                  </a:lnTo>
                  <a:lnTo>
                    <a:pt x="1283" y="1849"/>
                  </a:lnTo>
                  <a:lnTo>
                    <a:pt x="1306" y="1963"/>
                  </a:lnTo>
                  <a:lnTo>
                    <a:pt x="1326" y="2080"/>
                  </a:lnTo>
                  <a:lnTo>
                    <a:pt x="1343" y="2202"/>
                  </a:lnTo>
                  <a:lnTo>
                    <a:pt x="1357" y="2327"/>
                  </a:lnTo>
                  <a:lnTo>
                    <a:pt x="1367" y="2457"/>
                  </a:lnTo>
                  <a:lnTo>
                    <a:pt x="1375" y="2590"/>
                  </a:lnTo>
                  <a:lnTo>
                    <a:pt x="1378" y="2728"/>
                  </a:lnTo>
                  <a:lnTo>
                    <a:pt x="1376" y="2744"/>
                  </a:lnTo>
                  <a:lnTo>
                    <a:pt x="1370" y="2759"/>
                  </a:lnTo>
                  <a:lnTo>
                    <a:pt x="1361" y="2772"/>
                  </a:lnTo>
                  <a:lnTo>
                    <a:pt x="1349" y="2781"/>
                  </a:lnTo>
                  <a:lnTo>
                    <a:pt x="1334" y="2787"/>
                  </a:lnTo>
                  <a:lnTo>
                    <a:pt x="1319" y="2789"/>
                  </a:lnTo>
                  <a:lnTo>
                    <a:pt x="486" y="2789"/>
                  </a:lnTo>
                  <a:lnTo>
                    <a:pt x="469" y="2787"/>
                  </a:lnTo>
                  <a:lnTo>
                    <a:pt x="454" y="2780"/>
                  </a:lnTo>
                  <a:lnTo>
                    <a:pt x="441" y="2769"/>
                  </a:lnTo>
                  <a:lnTo>
                    <a:pt x="431" y="2754"/>
                  </a:lnTo>
                  <a:lnTo>
                    <a:pt x="427" y="2737"/>
                  </a:lnTo>
                  <a:lnTo>
                    <a:pt x="427" y="2720"/>
                  </a:lnTo>
                  <a:lnTo>
                    <a:pt x="432" y="2686"/>
                  </a:lnTo>
                  <a:lnTo>
                    <a:pt x="437" y="2647"/>
                  </a:lnTo>
                  <a:lnTo>
                    <a:pt x="443" y="2603"/>
                  </a:lnTo>
                  <a:lnTo>
                    <a:pt x="450" y="2553"/>
                  </a:lnTo>
                  <a:lnTo>
                    <a:pt x="457" y="2498"/>
                  </a:lnTo>
                  <a:lnTo>
                    <a:pt x="463" y="2437"/>
                  </a:lnTo>
                  <a:lnTo>
                    <a:pt x="469" y="2373"/>
                  </a:lnTo>
                  <a:lnTo>
                    <a:pt x="474" y="2305"/>
                  </a:lnTo>
                  <a:lnTo>
                    <a:pt x="479" y="2232"/>
                  </a:lnTo>
                  <a:lnTo>
                    <a:pt x="483" y="2157"/>
                  </a:lnTo>
                  <a:lnTo>
                    <a:pt x="487" y="2078"/>
                  </a:lnTo>
                  <a:lnTo>
                    <a:pt x="489" y="1996"/>
                  </a:lnTo>
                  <a:lnTo>
                    <a:pt x="490" y="1911"/>
                  </a:lnTo>
                  <a:lnTo>
                    <a:pt x="490" y="1824"/>
                  </a:lnTo>
                  <a:lnTo>
                    <a:pt x="488" y="1736"/>
                  </a:lnTo>
                  <a:lnTo>
                    <a:pt x="484" y="1644"/>
                  </a:lnTo>
                  <a:lnTo>
                    <a:pt x="479" y="1552"/>
                  </a:lnTo>
                  <a:lnTo>
                    <a:pt x="472" y="1458"/>
                  </a:lnTo>
                  <a:lnTo>
                    <a:pt x="462" y="1363"/>
                  </a:lnTo>
                  <a:lnTo>
                    <a:pt x="449" y="1267"/>
                  </a:lnTo>
                  <a:lnTo>
                    <a:pt x="435" y="1173"/>
                  </a:lnTo>
                  <a:lnTo>
                    <a:pt x="418" y="1077"/>
                  </a:lnTo>
                  <a:lnTo>
                    <a:pt x="398" y="981"/>
                  </a:lnTo>
                  <a:lnTo>
                    <a:pt x="376" y="885"/>
                  </a:lnTo>
                  <a:lnTo>
                    <a:pt x="350" y="791"/>
                  </a:lnTo>
                  <a:lnTo>
                    <a:pt x="321" y="697"/>
                  </a:lnTo>
                  <a:lnTo>
                    <a:pt x="289" y="605"/>
                  </a:lnTo>
                  <a:lnTo>
                    <a:pt x="252" y="515"/>
                  </a:lnTo>
                  <a:lnTo>
                    <a:pt x="212" y="426"/>
                  </a:lnTo>
                  <a:lnTo>
                    <a:pt x="169" y="340"/>
                  </a:lnTo>
                  <a:lnTo>
                    <a:pt x="120" y="257"/>
                  </a:lnTo>
                  <a:lnTo>
                    <a:pt x="68" y="175"/>
                  </a:lnTo>
                  <a:lnTo>
                    <a:pt x="12" y="97"/>
                  </a:lnTo>
                  <a:lnTo>
                    <a:pt x="4" y="82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6" y="33"/>
                  </a:lnTo>
                  <a:lnTo>
                    <a:pt x="15" y="19"/>
                  </a:lnTo>
                  <a:lnTo>
                    <a:pt x="28" y="9"/>
                  </a:lnTo>
                  <a:lnTo>
                    <a:pt x="43" y="3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475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0" name="Freeform 52"/>
            <p:cNvSpPr/>
            <p:nvPr/>
          </p:nvSpPr>
          <p:spPr>
            <a:xfrm>
              <a:off x="2872" y="4002"/>
              <a:ext cx="59" cy="120"/>
            </a:xfrm>
            <a:custGeom>
              <a:avLst/>
              <a:gdLst>
                <a:gd name="T0" fmla="*/ 34 w 654"/>
                <a:gd name="T1" fmla="*/ 1 h 1321"/>
                <a:gd name="T2" fmla="*/ 72 w 654"/>
                <a:gd name="T3" fmla="*/ 25 h 1321"/>
                <a:gd name="T4" fmla="*/ 134 w 654"/>
                <a:gd name="T5" fmla="*/ 72 h 1321"/>
                <a:gd name="T6" fmla="*/ 199 w 654"/>
                <a:gd name="T7" fmla="*/ 129 h 1321"/>
                <a:gd name="T8" fmla="*/ 267 w 654"/>
                <a:gd name="T9" fmla="*/ 196 h 1321"/>
                <a:gd name="T10" fmla="*/ 333 w 654"/>
                <a:gd name="T11" fmla="*/ 275 h 1321"/>
                <a:gd name="T12" fmla="*/ 398 w 654"/>
                <a:gd name="T13" fmla="*/ 366 h 1321"/>
                <a:gd name="T14" fmla="*/ 460 w 654"/>
                <a:gd name="T15" fmla="*/ 469 h 1321"/>
                <a:gd name="T16" fmla="*/ 516 w 654"/>
                <a:gd name="T17" fmla="*/ 586 h 1321"/>
                <a:gd name="T18" fmla="*/ 565 w 654"/>
                <a:gd name="T19" fmla="*/ 716 h 1321"/>
                <a:gd name="T20" fmla="*/ 605 w 654"/>
                <a:gd name="T21" fmla="*/ 861 h 1321"/>
                <a:gd name="T22" fmla="*/ 634 w 654"/>
                <a:gd name="T23" fmla="*/ 1022 h 1321"/>
                <a:gd name="T24" fmla="*/ 651 w 654"/>
                <a:gd name="T25" fmla="*/ 1199 h 1321"/>
                <a:gd name="T26" fmla="*/ 651 w 654"/>
                <a:gd name="T27" fmla="*/ 1304 h 1321"/>
                <a:gd name="T28" fmla="*/ 636 w 654"/>
                <a:gd name="T29" fmla="*/ 1319 h 1321"/>
                <a:gd name="T30" fmla="*/ 230 w 654"/>
                <a:gd name="T31" fmla="*/ 1321 h 1321"/>
                <a:gd name="T32" fmla="*/ 215 w 654"/>
                <a:gd name="T33" fmla="*/ 1317 h 1321"/>
                <a:gd name="T34" fmla="*/ 203 w 654"/>
                <a:gd name="T35" fmla="*/ 1302 h 1321"/>
                <a:gd name="T36" fmla="*/ 206 w 654"/>
                <a:gd name="T37" fmla="*/ 1266 h 1321"/>
                <a:gd name="T38" fmla="*/ 214 w 654"/>
                <a:gd name="T39" fmla="*/ 1203 h 1321"/>
                <a:gd name="T40" fmla="*/ 222 w 654"/>
                <a:gd name="T41" fmla="*/ 1120 h 1321"/>
                <a:gd name="T42" fmla="*/ 229 w 654"/>
                <a:gd name="T43" fmla="*/ 1021 h 1321"/>
                <a:gd name="T44" fmla="*/ 232 w 654"/>
                <a:gd name="T45" fmla="*/ 910 h 1321"/>
                <a:gd name="T46" fmla="*/ 230 w 654"/>
                <a:gd name="T47" fmla="*/ 790 h 1321"/>
                <a:gd name="T48" fmla="*/ 220 w 654"/>
                <a:gd name="T49" fmla="*/ 662 h 1321"/>
                <a:gd name="T50" fmla="*/ 202 w 654"/>
                <a:gd name="T51" fmla="*/ 533 h 1321"/>
                <a:gd name="T52" fmla="*/ 174 w 654"/>
                <a:gd name="T53" fmla="*/ 402 h 1321"/>
                <a:gd name="T54" fmla="*/ 133 w 654"/>
                <a:gd name="T55" fmla="*/ 276 h 1321"/>
                <a:gd name="T56" fmla="*/ 77 w 654"/>
                <a:gd name="T57" fmla="*/ 156 h 1321"/>
                <a:gd name="T58" fmla="*/ 6 w 654"/>
                <a:gd name="T59" fmla="*/ 46 h 1321"/>
                <a:gd name="T60" fmla="*/ 0 w 654"/>
                <a:gd name="T61" fmla="*/ 28 h 1321"/>
                <a:gd name="T62" fmla="*/ 7 w 654"/>
                <a:gd name="T63" fmla="*/ 10 h 1321"/>
                <a:gd name="T64" fmla="*/ 24 w 654"/>
                <a:gd name="T65" fmla="*/ 0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4" h="1321">
                  <a:moveTo>
                    <a:pt x="24" y="0"/>
                  </a:moveTo>
                  <a:lnTo>
                    <a:pt x="34" y="1"/>
                  </a:lnTo>
                  <a:lnTo>
                    <a:pt x="43" y="5"/>
                  </a:lnTo>
                  <a:lnTo>
                    <a:pt x="72" y="25"/>
                  </a:lnTo>
                  <a:lnTo>
                    <a:pt x="103" y="47"/>
                  </a:lnTo>
                  <a:lnTo>
                    <a:pt x="134" y="72"/>
                  </a:lnTo>
                  <a:lnTo>
                    <a:pt x="166" y="99"/>
                  </a:lnTo>
                  <a:lnTo>
                    <a:pt x="199" y="129"/>
                  </a:lnTo>
                  <a:lnTo>
                    <a:pt x="232" y="160"/>
                  </a:lnTo>
                  <a:lnTo>
                    <a:pt x="267" y="196"/>
                  </a:lnTo>
                  <a:lnTo>
                    <a:pt x="300" y="234"/>
                  </a:lnTo>
                  <a:lnTo>
                    <a:pt x="333" y="275"/>
                  </a:lnTo>
                  <a:lnTo>
                    <a:pt x="366" y="319"/>
                  </a:lnTo>
                  <a:lnTo>
                    <a:pt x="398" y="366"/>
                  </a:lnTo>
                  <a:lnTo>
                    <a:pt x="430" y="415"/>
                  </a:lnTo>
                  <a:lnTo>
                    <a:pt x="460" y="469"/>
                  </a:lnTo>
                  <a:lnTo>
                    <a:pt x="489" y="526"/>
                  </a:lnTo>
                  <a:lnTo>
                    <a:pt x="516" y="586"/>
                  </a:lnTo>
                  <a:lnTo>
                    <a:pt x="541" y="649"/>
                  </a:lnTo>
                  <a:lnTo>
                    <a:pt x="565" y="716"/>
                  </a:lnTo>
                  <a:lnTo>
                    <a:pt x="587" y="787"/>
                  </a:lnTo>
                  <a:lnTo>
                    <a:pt x="605" y="861"/>
                  </a:lnTo>
                  <a:lnTo>
                    <a:pt x="621" y="940"/>
                  </a:lnTo>
                  <a:lnTo>
                    <a:pt x="634" y="1022"/>
                  </a:lnTo>
                  <a:lnTo>
                    <a:pt x="644" y="1108"/>
                  </a:lnTo>
                  <a:lnTo>
                    <a:pt x="651" y="1199"/>
                  </a:lnTo>
                  <a:lnTo>
                    <a:pt x="654" y="1294"/>
                  </a:lnTo>
                  <a:lnTo>
                    <a:pt x="651" y="1304"/>
                  </a:lnTo>
                  <a:lnTo>
                    <a:pt x="646" y="1313"/>
                  </a:lnTo>
                  <a:lnTo>
                    <a:pt x="636" y="1319"/>
                  </a:lnTo>
                  <a:lnTo>
                    <a:pt x="625" y="1321"/>
                  </a:lnTo>
                  <a:lnTo>
                    <a:pt x="230" y="1321"/>
                  </a:lnTo>
                  <a:lnTo>
                    <a:pt x="222" y="1320"/>
                  </a:lnTo>
                  <a:lnTo>
                    <a:pt x="215" y="1317"/>
                  </a:lnTo>
                  <a:lnTo>
                    <a:pt x="209" y="1312"/>
                  </a:lnTo>
                  <a:lnTo>
                    <a:pt x="203" y="1302"/>
                  </a:lnTo>
                  <a:lnTo>
                    <a:pt x="203" y="1290"/>
                  </a:lnTo>
                  <a:lnTo>
                    <a:pt x="206" y="1266"/>
                  </a:lnTo>
                  <a:lnTo>
                    <a:pt x="210" y="1237"/>
                  </a:lnTo>
                  <a:lnTo>
                    <a:pt x="214" y="1203"/>
                  </a:lnTo>
                  <a:lnTo>
                    <a:pt x="218" y="1163"/>
                  </a:lnTo>
                  <a:lnTo>
                    <a:pt x="222" y="1120"/>
                  </a:lnTo>
                  <a:lnTo>
                    <a:pt x="226" y="1072"/>
                  </a:lnTo>
                  <a:lnTo>
                    <a:pt x="229" y="1021"/>
                  </a:lnTo>
                  <a:lnTo>
                    <a:pt x="231" y="967"/>
                  </a:lnTo>
                  <a:lnTo>
                    <a:pt x="232" y="910"/>
                  </a:lnTo>
                  <a:lnTo>
                    <a:pt x="231" y="851"/>
                  </a:lnTo>
                  <a:lnTo>
                    <a:pt x="230" y="790"/>
                  </a:lnTo>
                  <a:lnTo>
                    <a:pt x="226" y="727"/>
                  </a:lnTo>
                  <a:lnTo>
                    <a:pt x="220" y="662"/>
                  </a:lnTo>
                  <a:lnTo>
                    <a:pt x="213" y="597"/>
                  </a:lnTo>
                  <a:lnTo>
                    <a:pt x="202" y="533"/>
                  </a:lnTo>
                  <a:lnTo>
                    <a:pt x="189" y="468"/>
                  </a:lnTo>
                  <a:lnTo>
                    <a:pt x="174" y="402"/>
                  </a:lnTo>
                  <a:lnTo>
                    <a:pt x="155" y="339"/>
                  </a:lnTo>
                  <a:lnTo>
                    <a:pt x="133" y="276"/>
                  </a:lnTo>
                  <a:lnTo>
                    <a:pt x="107" y="216"/>
                  </a:lnTo>
                  <a:lnTo>
                    <a:pt x="77" y="156"/>
                  </a:lnTo>
                  <a:lnTo>
                    <a:pt x="43" y="100"/>
                  </a:lnTo>
                  <a:lnTo>
                    <a:pt x="6" y="46"/>
                  </a:lnTo>
                  <a:lnTo>
                    <a:pt x="1" y="37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7" y="10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61" name="Freeform 53"/>
            <p:cNvSpPr/>
            <p:nvPr/>
          </p:nvSpPr>
          <p:spPr>
            <a:xfrm>
              <a:off x="3060" y="3956"/>
              <a:ext cx="82" cy="166"/>
            </a:xfrm>
            <a:custGeom>
              <a:avLst/>
              <a:gdLst>
                <a:gd name="T0" fmla="*/ 880 w 901"/>
                <a:gd name="T1" fmla="*/ 3 h 1821"/>
                <a:gd name="T2" fmla="*/ 898 w 901"/>
                <a:gd name="T3" fmla="*/ 23 h 1821"/>
                <a:gd name="T4" fmla="*/ 899 w 901"/>
                <a:gd name="T5" fmla="*/ 50 h 1821"/>
                <a:gd name="T6" fmla="*/ 849 w 901"/>
                <a:gd name="T7" fmla="*/ 125 h 1821"/>
                <a:gd name="T8" fmla="*/ 771 w 901"/>
                <a:gd name="T9" fmla="*/ 259 h 1821"/>
                <a:gd name="T10" fmla="*/ 710 w 901"/>
                <a:gd name="T11" fmla="*/ 401 h 1821"/>
                <a:gd name="T12" fmla="*/ 663 w 901"/>
                <a:gd name="T13" fmla="*/ 550 h 1821"/>
                <a:gd name="T14" fmla="*/ 627 w 901"/>
                <a:gd name="T15" fmla="*/ 702 h 1821"/>
                <a:gd name="T16" fmla="*/ 603 w 901"/>
                <a:gd name="T17" fmla="*/ 855 h 1821"/>
                <a:gd name="T18" fmla="*/ 588 w 901"/>
                <a:gd name="T19" fmla="*/ 1006 h 1821"/>
                <a:gd name="T20" fmla="*/ 581 w 901"/>
                <a:gd name="T21" fmla="*/ 1153 h 1821"/>
                <a:gd name="T22" fmla="*/ 581 w 901"/>
                <a:gd name="T23" fmla="*/ 1292 h 1821"/>
                <a:gd name="T24" fmla="*/ 585 w 901"/>
                <a:gd name="T25" fmla="*/ 1420 h 1821"/>
                <a:gd name="T26" fmla="*/ 593 w 901"/>
                <a:gd name="T27" fmla="*/ 1536 h 1821"/>
                <a:gd name="T28" fmla="*/ 603 w 901"/>
                <a:gd name="T29" fmla="*/ 1636 h 1821"/>
                <a:gd name="T30" fmla="*/ 612 w 901"/>
                <a:gd name="T31" fmla="*/ 1717 h 1821"/>
                <a:gd name="T32" fmla="*/ 621 w 901"/>
                <a:gd name="T33" fmla="*/ 1776 h 1821"/>
                <a:gd name="T34" fmla="*/ 618 w 901"/>
                <a:gd name="T35" fmla="*/ 1799 h 1821"/>
                <a:gd name="T36" fmla="*/ 604 w 901"/>
                <a:gd name="T37" fmla="*/ 1815 h 1821"/>
                <a:gd name="T38" fmla="*/ 583 w 901"/>
                <a:gd name="T39" fmla="*/ 1821 h 1821"/>
                <a:gd name="T40" fmla="*/ 29 w 901"/>
                <a:gd name="T41" fmla="*/ 1820 h 1821"/>
                <a:gd name="T42" fmla="*/ 11 w 901"/>
                <a:gd name="T43" fmla="*/ 1810 h 1821"/>
                <a:gd name="T44" fmla="*/ 0 w 901"/>
                <a:gd name="T45" fmla="*/ 1782 h 1821"/>
                <a:gd name="T46" fmla="*/ 10 w 901"/>
                <a:gd name="T47" fmla="*/ 1570 h 1821"/>
                <a:gd name="T48" fmla="*/ 32 w 901"/>
                <a:gd name="T49" fmla="*/ 1372 h 1821"/>
                <a:gd name="T50" fmla="*/ 66 w 901"/>
                <a:gd name="T51" fmla="*/ 1191 h 1821"/>
                <a:gd name="T52" fmla="*/ 110 w 901"/>
                <a:gd name="T53" fmla="*/ 1023 h 1821"/>
                <a:gd name="T54" fmla="*/ 164 w 901"/>
                <a:gd name="T55" fmla="*/ 870 h 1821"/>
                <a:gd name="T56" fmla="*/ 224 w 901"/>
                <a:gd name="T57" fmla="*/ 729 h 1821"/>
                <a:gd name="T58" fmla="*/ 290 w 901"/>
                <a:gd name="T59" fmla="*/ 601 h 1821"/>
                <a:gd name="T60" fmla="*/ 362 w 901"/>
                <a:gd name="T61" fmla="*/ 486 h 1821"/>
                <a:gd name="T62" fmla="*/ 436 w 901"/>
                <a:gd name="T63" fmla="*/ 383 h 1821"/>
                <a:gd name="T64" fmla="*/ 513 w 901"/>
                <a:gd name="T65" fmla="*/ 291 h 1821"/>
                <a:gd name="T66" fmla="*/ 589 w 901"/>
                <a:gd name="T67" fmla="*/ 211 h 1821"/>
                <a:gd name="T68" fmla="*/ 665 w 901"/>
                <a:gd name="T69" fmla="*/ 140 h 1821"/>
                <a:gd name="T70" fmla="*/ 738 w 901"/>
                <a:gd name="T71" fmla="*/ 79 h 1821"/>
                <a:gd name="T72" fmla="*/ 807 w 901"/>
                <a:gd name="T73" fmla="*/ 28 h 1821"/>
                <a:gd name="T74" fmla="*/ 854 w 901"/>
                <a:gd name="T75" fmla="*/ 0 h 1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1" h="1821">
                  <a:moveTo>
                    <a:pt x="867" y="0"/>
                  </a:moveTo>
                  <a:lnTo>
                    <a:pt x="880" y="3"/>
                  </a:lnTo>
                  <a:lnTo>
                    <a:pt x="891" y="12"/>
                  </a:lnTo>
                  <a:lnTo>
                    <a:pt x="898" y="23"/>
                  </a:lnTo>
                  <a:lnTo>
                    <a:pt x="901" y="36"/>
                  </a:lnTo>
                  <a:lnTo>
                    <a:pt x="899" y="50"/>
                  </a:lnTo>
                  <a:lnTo>
                    <a:pt x="893" y="63"/>
                  </a:lnTo>
                  <a:lnTo>
                    <a:pt x="849" y="125"/>
                  </a:lnTo>
                  <a:lnTo>
                    <a:pt x="807" y="190"/>
                  </a:lnTo>
                  <a:lnTo>
                    <a:pt x="771" y="259"/>
                  </a:lnTo>
                  <a:lnTo>
                    <a:pt x="739" y="329"/>
                  </a:lnTo>
                  <a:lnTo>
                    <a:pt x="710" y="401"/>
                  </a:lnTo>
                  <a:lnTo>
                    <a:pt x="685" y="475"/>
                  </a:lnTo>
                  <a:lnTo>
                    <a:pt x="663" y="550"/>
                  </a:lnTo>
                  <a:lnTo>
                    <a:pt x="643" y="626"/>
                  </a:lnTo>
                  <a:lnTo>
                    <a:pt x="627" y="702"/>
                  </a:lnTo>
                  <a:lnTo>
                    <a:pt x="613" y="779"/>
                  </a:lnTo>
                  <a:lnTo>
                    <a:pt x="603" y="855"/>
                  </a:lnTo>
                  <a:lnTo>
                    <a:pt x="594" y="931"/>
                  </a:lnTo>
                  <a:lnTo>
                    <a:pt x="588" y="1006"/>
                  </a:lnTo>
                  <a:lnTo>
                    <a:pt x="584" y="1081"/>
                  </a:lnTo>
                  <a:lnTo>
                    <a:pt x="581" y="1153"/>
                  </a:lnTo>
                  <a:lnTo>
                    <a:pt x="580" y="1224"/>
                  </a:lnTo>
                  <a:lnTo>
                    <a:pt x="581" y="1292"/>
                  </a:lnTo>
                  <a:lnTo>
                    <a:pt x="583" y="1357"/>
                  </a:lnTo>
                  <a:lnTo>
                    <a:pt x="585" y="1420"/>
                  </a:lnTo>
                  <a:lnTo>
                    <a:pt x="589" y="1480"/>
                  </a:lnTo>
                  <a:lnTo>
                    <a:pt x="593" y="1536"/>
                  </a:lnTo>
                  <a:lnTo>
                    <a:pt x="598" y="1588"/>
                  </a:lnTo>
                  <a:lnTo>
                    <a:pt x="603" y="1636"/>
                  </a:lnTo>
                  <a:lnTo>
                    <a:pt x="608" y="1678"/>
                  </a:lnTo>
                  <a:lnTo>
                    <a:pt x="612" y="1717"/>
                  </a:lnTo>
                  <a:lnTo>
                    <a:pt x="617" y="1750"/>
                  </a:lnTo>
                  <a:lnTo>
                    <a:pt x="621" y="1776"/>
                  </a:lnTo>
                  <a:lnTo>
                    <a:pt x="621" y="1788"/>
                  </a:lnTo>
                  <a:lnTo>
                    <a:pt x="618" y="1799"/>
                  </a:lnTo>
                  <a:lnTo>
                    <a:pt x="612" y="1808"/>
                  </a:lnTo>
                  <a:lnTo>
                    <a:pt x="604" y="1815"/>
                  </a:lnTo>
                  <a:lnTo>
                    <a:pt x="594" y="1820"/>
                  </a:lnTo>
                  <a:lnTo>
                    <a:pt x="583" y="1821"/>
                  </a:lnTo>
                  <a:lnTo>
                    <a:pt x="39" y="1821"/>
                  </a:lnTo>
                  <a:lnTo>
                    <a:pt x="29" y="1820"/>
                  </a:lnTo>
                  <a:lnTo>
                    <a:pt x="19" y="1817"/>
                  </a:lnTo>
                  <a:lnTo>
                    <a:pt x="11" y="1810"/>
                  </a:lnTo>
                  <a:lnTo>
                    <a:pt x="3" y="1798"/>
                  </a:lnTo>
                  <a:lnTo>
                    <a:pt x="0" y="1782"/>
                  </a:lnTo>
                  <a:lnTo>
                    <a:pt x="3" y="1674"/>
                  </a:lnTo>
                  <a:lnTo>
                    <a:pt x="10" y="1570"/>
                  </a:lnTo>
                  <a:lnTo>
                    <a:pt x="19" y="1469"/>
                  </a:lnTo>
                  <a:lnTo>
                    <a:pt x="32" y="1372"/>
                  </a:lnTo>
                  <a:lnTo>
                    <a:pt x="48" y="1280"/>
                  </a:lnTo>
                  <a:lnTo>
                    <a:pt x="66" y="1191"/>
                  </a:lnTo>
                  <a:lnTo>
                    <a:pt x="87" y="1105"/>
                  </a:lnTo>
                  <a:lnTo>
                    <a:pt x="110" y="1023"/>
                  </a:lnTo>
                  <a:lnTo>
                    <a:pt x="135" y="944"/>
                  </a:lnTo>
                  <a:lnTo>
                    <a:pt x="164" y="870"/>
                  </a:lnTo>
                  <a:lnTo>
                    <a:pt x="193" y="797"/>
                  </a:lnTo>
                  <a:lnTo>
                    <a:pt x="224" y="729"/>
                  </a:lnTo>
                  <a:lnTo>
                    <a:pt x="256" y="664"/>
                  </a:lnTo>
                  <a:lnTo>
                    <a:pt x="290" y="601"/>
                  </a:lnTo>
                  <a:lnTo>
                    <a:pt x="325" y="542"/>
                  </a:lnTo>
                  <a:lnTo>
                    <a:pt x="362" y="486"/>
                  </a:lnTo>
                  <a:lnTo>
                    <a:pt x="399" y="433"/>
                  </a:lnTo>
                  <a:lnTo>
                    <a:pt x="436" y="383"/>
                  </a:lnTo>
                  <a:lnTo>
                    <a:pt x="474" y="336"/>
                  </a:lnTo>
                  <a:lnTo>
                    <a:pt x="513" y="291"/>
                  </a:lnTo>
                  <a:lnTo>
                    <a:pt x="551" y="249"/>
                  </a:lnTo>
                  <a:lnTo>
                    <a:pt x="589" y="211"/>
                  </a:lnTo>
                  <a:lnTo>
                    <a:pt x="627" y="174"/>
                  </a:lnTo>
                  <a:lnTo>
                    <a:pt x="665" y="140"/>
                  </a:lnTo>
                  <a:lnTo>
                    <a:pt x="702" y="109"/>
                  </a:lnTo>
                  <a:lnTo>
                    <a:pt x="738" y="79"/>
                  </a:lnTo>
                  <a:lnTo>
                    <a:pt x="773" y="53"/>
                  </a:lnTo>
                  <a:lnTo>
                    <a:pt x="807" y="28"/>
                  </a:lnTo>
                  <a:lnTo>
                    <a:pt x="841" y="6"/>
                  </a:lnTo>
                  <a:lnTo>
                    <a:pt x="854" y="0"/>
                  </a:lnTo>
                  <a:lnTo>
                    <a:pt x="8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4575734" y="22824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/>
            </a:pPr>
            <a:r>
              <a:rPr lang="ko-KR" altLang="en-US" b="1">
                <a:solidFill>
                  <a:prstClr val="white"/>
                </a:solidFill>
                <a:latin typeface="Utsaah"/>
                <a:cs typeface="Utsaah"/>
              </a:rPr>
              <a:t>편리성</a:t>
            </a:r>
            <a:endParaRPr lang="en-US" altLang="ko-KR" b="1">
              <a:solidFill>
                <a:prstClr val="white"/>
              </a:solidFill>
              <a:latin typeface="Utsaah"/>
              <a:cs typeface="Utsaah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0" name="타원 19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37880" y="470211"/>
            <a:ext cx="20444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9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역할 분담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65229" y="2657106"/>
            <a:ext cx="2062639" cy="21059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63078" y="2650660"/>
            <a:ext cx="1875126" cy="1774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7446" y="2625529"/>
            <a:ext cx="2062639" cy="210591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24239" y="2618760"/>
            <a:ext cx="2062639" cy="210591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47963" y="2618760"/>
            <a:ext cx="2062639" cy="2105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9435" y="4436071"/>
            <a:ext cx="877163" cy="9062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김재현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26156" y="4436071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이상민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3350" y="4436071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이진교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1439" y="4583253"/>
            <a:ext cx="877163" cy="359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안태혁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25814" y="4514063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박경미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6183" y="5108466"/>
            <a:ext cx="1014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Director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1231" y="4995209"/>
            <a:ext cx="12368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S/W </a:t>
            </a:r>
            <a:r>
              <a:rPr lang="ko-KR" altLang="en-US"/>
              <a:t>개발 </a:t>
            </a:r>
          </a:p>
          <a:p>
            <a:pPr algn="ctr">
              <a:defRPr lang="ko-KR" altLang="en-US"/>
            </a:pPr>
            <a:r>
              <a:rPr lang="en-US" altLang="ko-KR"/>
              <a:t>DB</a:t>
            </a:r>
            <a:r>
              <a:rPr lang="ko-KR" altLang="en-US"/>
              <a:t>구축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2088" y="4978987"/>
            <a:ext cx="16096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Android</a:t>
            </a:r>
          </a:p>
          <a:p>
            <a:pPr lvl="0">
              <a:defRPr lang="ko-KR" altLang="en-US"/>
            </a:pPr>
            <a:r>
              <a:rPr lang="en-US" altLang="ko-KR"/>
              <a:t>Programming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408586" y="5204247"/>
            <a:ext cx="10149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Arduino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025250" y="5220469"/>
            <a:ext cx="1467615" cy="359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/>
              <a:t>Design &amp; UI</a:t>
            </a: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670" y="2657107"/>
            <a:ext cx="2062639" cy="21059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488608" y="4501211"/>
            <a:ext cx="87716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박성민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420537" y="4967675"/>
            <a:ext cx="15957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Web</a:t>
            </a:r>
          </a:p>
          <a:p>
            <a:pPr lvl="0">
              <a:defRPr lang="ko-KR" altLang="en-US"/>
            </a:pPr>
            <a:r>
              <a:rPr lang="en-US" altLang="ko-KR"/>
              <a:t>Programming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27" name="타원 26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085" y="212690"/>
            <a:ext cx="99250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37880" y="470211"/>
            <a:ext cx="207306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10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 spc="-149">
                <a:solidFill>
                  <a:schemeClr val="bg1"/>
                </a:solidFill>
                <a:latin typeface="나눔고딕"/>
                <a:ea typeface="나눔고딕"/>
              </a:rPr>
              <a:t>개발 일정</a:t>
            </a:r>
          </a:p>
          <a:p>
            <a:pPr lvl="0">
              <a:defRPr lang="ko-KR" altLang="en-US"/>
            </a:pPr>
            <a:endParaRPr lang="en-US" altLang="ko-KR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고딕"/>
              <a:ea typeface="나눔고딕"/>
            </a:endParaRPr>
          </a:p>
        </p:txBody>
      </p:sp>
      <p:graphicFrame>
        <p:nvGraphicFramePr>
          <p:cNvPr id="32" name="차트 31"/>
          <p:cNvGraphicFramePr/>
          <p:nvPr/>
        </p:nvGraphicFramePr>
        <p:xfrm>
          <a:off x="800522" y="1424317"/>
          <a:ext cx="3241013" cy="3325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/>
          <p:cNvGraphicFramePr/>
          <p:nvPr/>
        </p:nvGraphicFramePr>
        <p:xfrm>
          <a:off x="8729605" y="1424316"/>
          <a:ext cx="3241013" cy="3325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/>
          <p:cNvGraphicFramePr/>
          <p:nvPr/>
        </p:nvGraphicFramePr>
        <p:xfrm>
          <a:off x="4765063" y="1448724"/>
          <a:ext cx="3241013" cy="3325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6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2423" y="2548218"/>
            <a:ext cx="4787153" cy="176156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77370" y="3234450"/>
            <a:ext cx="2637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4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1914" y="2838075"/>
            <a:ext cx="17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endParaRPr lang="ko-KR" altLang="en-US" sz="24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01317" y="2413747"/>
            <a:ext cx="322730" cy="3227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47529" y="2359958"/>
            <a:ext cx="430306" cy="4303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025" y="212690"/>
            <a:ext cx="58862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latin typeface="나눔고딕"/>
                <a:ea typeface="나눔고딕"/>
              </a:rPr>
              <a:t>4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252184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4</a:t>
            </a:r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소개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01622" y="2286000"/>
            <a:ext cx="7653209" cy="228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HU진고딕330"/>
              <a:ea typeface="HU진고딕330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4036" y="1818935"/>
            <a:ext cx="4391492" cy="3220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058749" y="2921168"/>
            <a:ext cx="5691166" cy="8202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한컴 솔잎 M"/>
                <a:ea typeface="한컴 솔잎 M"/>
              </a:rPr>
              <a:t>식물</a:t>
            </a:r>
            <a:r>
              <a:rPr lang="ko-KR" altLang="en-US" sz="2000">
                <a:latin typeface="한컴 솔잎 M"/>
                <a:ea typeface="한컴 솔잎 M"/>
              </a:rPr>
              <a:t>을</a:t>
            </a:r>
            <a:r>
              <a:rPr lang="ko-KR" altLang="en-US" sz="2400">
                <a:solidFill>
                  <a:srgbClr val="FF0000"/>
                </a:solidFill>
                <a:latin typeface="한컴 솔잎 M"/>
                <a:ea typeface="한컴 솔잎 M"/>
              </a:rPr>
              <a:t> 키우는데 도움</a:t>
            </a:r>
            <a:r>
              <a:rPr lang="ko-KR" altLang="en-US" sz="2000">
                <a:latin typeface="한컴 솔잎 M"/>
                <a:ea typeface="한컴 솔잎 M"/>
              </a:rPr>
              <a:t>을 줄</a:t>
            </a:r>
          </a:p>
          <a:p>
            <a:pPr lvl="0">
              <a:defRPr lang="ko-KR" altLang="en-US"/>
            </a:pPr>
            <a:r>
              <a:rPr lang="ko-KR" altLang="en-US" sz="2000">
                <a:latin typeface="한컴 솔잎 M"/>
                <a:ea typeface="한컴 솔잎 M"/>
              </a:rPr>
              <a:t>                                     한 </a:t>
            </a:r>
            <a:r>
              <a:rPr lang="ko-KR" altLang="en-US" sz="2400">
                <a:solidFill>
                  <a:srgbClr val="FF0000"/>
                </a:solidFill>
                <a:latin typeface="한컴 솔잎 M"/>
                <a:ea typeface="한컴 솔잎 M"/>
              </a:rPr>
              <a:t>식물 재배기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7736" y="3018600"/>
            <a:ext cx="6091200" cy="82080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defRPr lang="ko-KR" altLang="en-US"/>
            </a:pPr>
            <a:endParaRPr lang="ko-KR" altLang="en-US" sz="2000" u="sng">
              <a:latin typeface="한컴 솔잎 M"/>
              <a:ea typeface="한컴 솔잎 M"/>
            </a:endParaRPr>
          </a:p>
          <a:p>
            <a:pPr lvl="0">
              <a:defRPr lang="ko-KR" altLang="en-US"/>
            </a:pPr>
            <a:r>
              <a:rPr lang="ko-KR" altLang="en-US" sz="2000" u="sng">
                <a:latin typeface="한컴 솔잎 M"/>
                <a:ea typeface="한컴 솔잎 M"/>
              </a:rPr>
              <a:t>아두이노와 </a:t>
            </a:r>
            <a:r>
              <a:rPr lang="en-US" altLang="ko-KR" sz="2000" u="sng">
                <a:latin typeface="한컴 솔잎 M"/>
                <a:ea typeface="한컴 솔잎 M"/>
              </a:rPr>
              <a:t>App &amp; Web</a:t>
            </a:r>
            <a:r>
              <a:rPr lang="ko-KR" altLang="en-US" sz="2000" u="sng">
                <a:latin typeface="한컴 솔잎 M"/>
                <a:ea typeface="한컴 솔잎 M"/>
              </a:rPr>
              <a:t>을</a:t>
            </a:r>
            <a:r>
              <a:rPr lang="en-US" altLang="ko-KR" sz="2000" u="sng">
                <a:latin typeface="한컴 솔잎 M"/>
                <a:ea typeface="한컴 솔잎 M"/>
              </a:rPr>
              <a:t> </a:t>
            </a:r>
            <a:r>
              <a:rPr lang="ko-KR" altLang="en-US" sz="2000" u="sng">
                <a:latin typeface="한컴 솔잎 M"/>
                <a:ea typeface="한컴 솔잎 M"/>
              </a:rPr>
              <a:t>연동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168" y="2128837"/>
            <a:ext cx="3870454" cy="2600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025" y="212690"/>
            <a:ext cx="58862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latin typeface="나눔고딕"/>
                <a:ea typeface="나눔고딕"/>
              </a:rPr>
              <a:t>5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239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5</a:t>
            </a:r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사례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22163" y="1895341"/>
            <a:ext cx="6275393" cy="1576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      Parrot Flower Power </a:t>
            </a:r>
          </a:p>
          <a:p>
            <a:pPr algn="ctr">
              <a:defRPr lang="ko-KR" altLang="en-US"/>
            </a:pP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(</a:t>
            </a:r>
            <a:r>
              <a:rPr lang="ko-KR" altLang="en-US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외국에서 현재 상용화된 원격 식물 재배 센서</a:t>
            </a: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)</a:t>
            </a:r>
          </a:p>
          <a:p>
            <a:pPr algn="ctr">
              <a:defRPr lang="ko-KR" altLang="en-US"/>
            </a:pPr>
            <a:endParaRPr lang="en-US" altLang="ko-KR" b="1">
              <a:solidFill>
                <a:schemeClr val="tx1"/>
              </a:solidFill>
              <a:latin typeface="HU진고딕330"/>
              <a:ea typeface="HU진고딕330"/>
              <a:cs typeface="+mn-cs"/>
            </a:endParaRPr>
          </a:p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차이점 </a:t>
            </a: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: </a:t>
            </a:r>
            <a:r>
              <a:rPr lang="ko-KR" altLang="en-US" b="1">
                <a:solidFill>
                  <a:srgbClr val="FF0000"/>
                </a:solidFill>
                <a:latin typeface="HU진고딕330"/>
                <a:ea typeface="HU진고딕330"/>
                <a:cs typeface="+mn-cs"/>
              </a:rPr>
              <a:t>물을 직접 줌</a:t>
            </a:r>
            <a:r>
              <a:rPr lang="en-US" altLang="ko-KR" b="1">
                <a:solidFill>
                  <a:srgbClr val="FF0000"/>
                </a:solidFill>
                <a:latin typeface="HU진고딕330"/>
                <a:ea typeface="HU진고딕330"/>
                <a:cs typeface="+mn-cs"/>
              </a:rPr>
              <a:t>(</a:t>
            </a:r>
            <a:r>
              <a:rPr lang="ko-KR" altLang="en-US" b="1">
                <a:solidFill>
                  <a:srgbClr val="FF0000"/>
                </a:solidFill>
                <a:latin typeface="HU진고딕330"/>
                <a:ea typeface="HU진고딕330"/>
                <a:cs typeface="+mn-cs"/>
              </a:rPr>
              <a:t>수동</a:t>
            </a:r>
            <a:r>
              <a:rPr lang="en-US" altLang="ko-KR" b="1">
                <a:solidFill>
                  <a:srgbClr val="FF0000"/>
                </a:solidFill>
                <a:latin typeface="HU진고딕330"/>
                <a:ea typeface="HU진고딕330"/>
                <a:cs typeface="+mn-cs"/>
              </a:rPr>
              <a:t>)</a:t>
            </a:r>
            <a:endParaRPr lang="ko-KR" altLang="en-US" b="1">
              <a:solidFill>
                <a:srgbClr val="FF0000"/>
              </a:solidFill>
              <a:latin typeface="HU진고딕330"/>
              <a:ea typeface="HU진고딕330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3569" y="1573276"/>
            <a:ext cx="3600887" cy="2220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22163" y="4437853"/>
            <a:ext cx="6275393" cy="15763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온</a:t>
            </a: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습도 센서를 이용한 식물재배기</a:t>
            </a:r>
          </a:p>
          <a:p>
            <a:pPr algn="ctr">
              <a:defRPr lang="ko-KR" altLang="en-US"/>
            </a:pPr>
            <a:endParaRPr lang="en-US" altLang="ko-KR" b="1">
              <a:solidFill>
                <a:schemeClr val="tx1"/>
              </a:solidFill>
              <a:latin typeface="HU진고딕330"/>
              <a:ea typeface="HU진고딕330"/>
              <a:cs typeface="+mn-cs"/>
            </a:endParaRPr>
          </a:p>
          <a:p>
            <a:pPr algn="ctr">
              <a:defRPr lang="ko-KR" altLang="en-US"/>
            </a:pPr>
            <a:r>
              <a:rPr lang="ko-KR" altLang="en-US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차이점 </a:t>
            </a:r>
            <a:r>
              <a:rPr lang="en-US" altLang="ko-KR" b="1">
                <a:solidFill>
                  <a:schemeClr val="tx1"/>
                </a:solidFill>
                <a:latin typeface="HU진고딕330"/>
                <a:ea typeface="HU진고딕330"/>
                <a:cs typeface="+mn-cs"/>
              </a:rPr>
              <a:t>: </a:t>
            </a:r>
            <a:r>
              <a:rPr lang="ko-KR" altLang="en-US" b="1">
                <a:solidFill>
                  <a:srgbClr val="FF0000"/>
                </a:solidFill>
                <a:latin typeface="HU진고딕330"/>
                <a:ea typeface="HU진고딕330"/>
                <a:cs typeface="+mn-cs"/>
              </a:rPr>
              <a:t>물 부족시 알람만 제공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03569" y="4115788"/>
            <a:ext cx="3600887" cy="22204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7880" y="1746459"/>
            <a:ext cx="3002380" cy="1874080"/>
          </a:xfrm>
          <a:prstGeom prst="rect">
            <a:avLst/>
          </a:prstGeom>
        </p:spPr>
      </p:pic>
      <p:pic>
        <p:nvPicPr>
          <p:cNvPr id="22" name="그림 3" descr="CAM00025.jp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68455" y="4288971"/>
            <a:ext cx="2979803" cy="187408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5" name="실행 단추: 앞으로 또는 다음 24">
            <a:hlinkClick r:id="" action="ppaction://hlinkshowjump?jump=nextslide" highlightClick="1"/>
          </p:cNvPr>
          <p:cNvSpPr/>
          <p:nvPr/>
        </p:nvSpPr>
        <p:spPr>
          <a:xfrm>
            <a:off x="500389" y="467116"/>
            <a:ext cx="585852" cy="548013"/>
          </a:xfrm>
          <a:prstGeom prst="actionButtonForwardNex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>
              <a:defRPr lang="ko-KR" altLang="en-US"/>
            </a:pPr>
            <a:endParaRPr lang="ko-KR" altLang="en-US"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1" bldLvl="0" animBg="1"/>
      <p:bldP spid="20" grpId="3" bldLvl="0" animBg="1"/>
      <p:bldP spid="21" grpId="4" bldLvl="0" animBg="1"/>
      <p:bldP spid="2" grpId="2" bldLvl="0" animBg="1"/>
      <p:bldP spid="22" grpId="5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14" name="타원 13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025" y="212690"/>
            <a:ext cx="58862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latin typeface="나눔고딕"/>
                <a:ea typeface="나눔고딕"/>
              </a:rPr>
              <a:t>5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7880" y="470211"/>
            <a:ext cx="123944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en-US" altLang="ko-KR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5</a:t>
            </a:r>
            <a:r>
              <a:rPr lang="en-US" altLang="ko-KR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 </a:t>
            </a:r>
            <a:r>
              <a:rPr lang="ko-KR" alt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사례</a:t>
            </a:r>
          </a:p>
        </p:txBody>
      </p:sp>
      <p:pic>
        <p:nvPicPr>
          <p:cNvPr id="25" name="Video2017032116121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tretch>
            <a:fillRect/>
          </a:stretch>
        </p:blipFill>
        <p:spPr>
          <a:xfrm>
            <a:off x="2941006" y="1555314"/>
            <a:ext cx="7236390" cy="4712917"/>
          </a:xfrm>
          <a:prstGeom prst="rect">
            <a:avLst/>
          </a:prstGeom>
        </p:spPr>
      </p:pic>
      <p:sp>
        <p:nvSpPr>
          <p:cNvPr id="26" name="실행 단추: 뒤로 또는 이전 25">
            <a:hlinkClick r:id="" action="ppaction://hlinkshowjump?jump=previousslide" highlightClick="1"/>
          </p:cNvPr>
          <p:cNvSpPr/>
          <p:nvPr/>
        </p:nvSpPr>
        <p:spPr>
          <a:xfrm>
            <a:off x="491907" y="454068"/>
            <a:ext cx="600205" cy="639349"/>
          </a:xfrm>
          <a:prstGeom prst="actionButtonBackPrevious">
            <a:avLst/>
          </a:prstGeo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30520" y="1385713"/>
            <a:ext cx="3411901" cy="450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3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HU진고딕330"/>
                <a:ea typeface="HU진고딕330"/>
              </a:defRPr>
            </a:lvl1pPr>
          </a:lstStyle>
          <a:p>
            <a:pPr lvl="0">
              <a:defRPr lang="ko-KR" altLang="en-US"/>
            </a:pPr>
            <a:r>
              <a:rPr lang="en-US" altLang="ko-KR" sz="2400" spc="-14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[ </a:t>
            </a:r>
            <a:r>
              <a:rPr lang="ko-KR" altLang="en-US" sz="2400" spc="-14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원격 식물 재배기 </a:t>
            </a:r>
            <a:r>
              <a:rPr lang="en-US" altLang="ko-KR" sz="2400" spc="-14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]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637881" y="456957"/>
            <a:ext cx="10554119" cy="543098"/>
          </a:xfrm>
          <a:prstGeom prst="rect">
            <a:avLst/>
          </a:prstGeom>
          <a:solidFill>
            <a:srgbClr val="93B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 flipV="1">
            <a:off x="314851" y="212690"/>
            <a:ext cx="1031632" cy="1031632"/>
            <a:chOff x="4052834" y="1375787"/>
            <a:chExt cx="4106428" cy="4106426"/>
          </a:xfrm>
          <a:noFill/>
        </p:grpSpPr>
        <p:sp>
          <p:nvSpPr>
            <p:cNvPr id="32" name="타원 31"/>
            <p:cNvSpPr/>
            <p:nvPr/>
          </p:nvSpPr>
          <p:spPr>
            <a:xfrm>
              <a:off x="4052834" y="1375787"/>
              <a:ext cx="4106428" cy="4106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223652" y="1546607"/>
              <a:ext cx="3764788" cy="3764786"/>
            </a:xfrm>
            <a:prstGeom prst="ellipse">
              <a:avLst/>
            </a:prstGeom>
            <a:grpFill/>
            <a:ln w="38100">
              <a:solidFill>
                <a:srgbClr val="93B6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나눔고딕"/>
                <a:ea typeface="나눔고딕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99110" y="212690"/>
            <a:ext cx="592455" cy="100460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60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37880" y="470211"/>
            <a:ext cx="24826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2800" spc="-3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U진고딕340"/>
                <a:ea typeface="HU진고딕340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6</a:t>
            </a:r>
            <a:r>
              <a:rPr lang="en-US" altLang="ko-KR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. </a:t>
            </a:r>
            <a:r>
              <a:rPr lang="ko-KR" altLang="en-US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고딕"/>
                <a:ea typeface="나눔고딕"/>
              </a:rPr>
              <a:t>프로젝트 기능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0700" y="1000055"/>
            <a:ext cx="6290480" cy="62904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355598">
            <a:off x="4353836" y="2812374"/>
            <a:ext cx="1343507" cy="12553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37757" y="3085631"/>
            <a:ext cx="975664" cy="90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온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 altLang="en-US">
                <a:latin typeface="나눔고딕"/>
                <a:ea typeface="나눔고딕"/>
              </a:rPr>
              <a:t>습도 </a:t>
            </a:r>
          </a:p>
          <a:p>
            <a:pPr algn="ctr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관리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355598">
            <a:off x="6036354" y="3087222"/>
            <a:ext cx="1343507" cy="1255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6485" y="3366070"/>
            <a:ext cx="1144905" cy="908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나의 식물</a:t>
            </a:r>
          </a:p>
          <a:p>
            <a:pPr algn="ctr"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 정보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8230" t="40420" r="42160" b="18780"/>
          <a:stretch>
            <a:fillRect/>
          </a:stretch>
        </p:blipFill>
        <p:spPr>
          <a:xfrm rot="17097526" flipV="1">
            <a:off x="7766448" y="3870418"/>
            <a:ext cx="614446" cy="84665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748794" y="3976926"/>
            <a:ext cx="648851" cy="57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나눔고딕"/>
                <a:ea typeface="나눔고딕"/>
              </a:rPr>
              <a:t>위치추적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29630" t="40590" r="40750" b="18580"/>
          <a:stretch>
            <a:fillRect/>
          </a:stretch>
        </p:blipFill>
        <p:spPr>
          <a:xfrm rot="4978741" flipV="1">
            <a:off x="4584818" y="4202445"/>
            <a:ext cx="614446" cy="84712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678709" y="4404036"/>
            <a:ext cx="648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나눔고딕"/>
                <a:ea typeface="나눔고딕"/>
              </a:rPr>
              <a:t>알람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29630" t="40590" r="40750" b="18580"/>
          <a:stretch>
            <a:fillRect/>
          </a:stretch>
        </p:blipFill>
        <p:spPr>
          <a:xfrm rot="4978741" flipV="1">
            <a:off x="3627641" y="4663086"/>
            <a:ext cx="614446" cy="8471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28230" t="40420" r="42160" b="18780"/>
          <a:stretch>
            <a:fillRect/>
          </a:stretch>
        </p:blipFill>
        <p:spPr>
          <a:xfrm rot="17097526" flipV="1">
            <a:off x="7397718" y="4799563"/>
            <a:ext cx="614446" cy="84665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7334748" y="4930502"/>
            <a:ext cx="648851" cy="57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나눔고딕"/>
                <a:ea typeface="나눔고딕"/>
              </a:rPr>
              <a:t>식물도감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590630" y="4836142"/>
            <a:ext cx="999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latin typeface="나눔고딕"/>
                <a:ea typeface="나눔고딕"/>
              </a:rPr>
              <a:t>그룹화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93B658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1162</Words>
  <Application>Microsoft Office PowerPoint</Application>
  <PresentationFormat>와이드스크린</PresentationFormat>
  <Paragraphs>588</Paragraphs>
  <Slides>56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56</vt:i4>
      </vt:variant>
    </vt:vector>
  </HeadingPairs>
  <TitlesOfParts>
    <vt:vector size="68" baseType="lpstr">
      <vt:lpstr>HU진고딕330</vt:lpstr>
      <vt:lpstr>HY강M</vt:lpstr>
      <vt:lpstr>HY엽서L</vt:lpstr>
      <vt:lpstr>MD아롱체</vt:lpstr>
      <vt:lpstr>나눔고딕</vt:lpstr>
      <vt:lpstr>맑은 고딕</vt:lpstr>
      <vt:lpstr>한컴 솔잎 M</vt:lpstr>
      <vt:lpstr>함초롬돋움</vt:lpstr>
      <vt:lpstr>Arial</vt:lpstr>
      <vt:lpstr>Utsaah</vt:lpstr>
      <vt:lpstr>Office 테마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정혜영</dc:creator>
  <cp:lastModifiedBy>Kyungmi Park</cp:lastModifiedBy>
  <cp:revision>121</cp:revision>
  <dcterms:created xsi:type="dcterms:W3CDTF">2016-12-26T02:28:11Z</dcterms:created>
  <dcterms:modified xsi:type="dcterms:W3CDTF">2017-03-29T11:44:38Z</dcterms:modified>
</cp:coreProperties>
</file>